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60" r:id="rId2"/>
  </p:sldMasterIdLst>
  <p:notesMasterIdLst>
    <p:notesMasterId r:id="rId69"/>
  </p:notesMasterIdLst>
  <p:sldIdLst>
    <p:sldId id="286" r:id="rId3"/>
    <p:sldId id="316" r:id="rId4"/>
    <p:sldId id="317" r:id="rId5"/>
    <p:sldId id="318" r:id="rId6"/>
    <p:sldId id="319" r:id="rId7"/>
    <p:sldId id="320" r:id="rId8"/>
    <p:sldId id="321" r:id="rId9"/>
    <p:sldId id="322" r:id="rId10"/>
    <p:sldId id="323" r:id="rId11"/>
    <p:sldId id="324" r:id="rId12"/>
    <p:sldId id="325" r:id="rId13"/>
    <p:sldId id="326" r:id="rId14"/>
    <p:sldId id="327" r:id="rId15"/>
    <p:sldId id="328" r:id="rId16"/>
    <p:sldId id="329" r:id="rId17"/>
    <p:sldId id="331" r:id="rId18"/>
    <p:sldId id="334" r:id="rId19"/>
    <p:sldId id="332" r:id="rId20"/>
    <p:sldId id="333" r:id="rId21"/>
    <p:sldId id="335" r:id="rId22"/>
    <p:sldId id="336" r:id="rId23"/>
    <p:sldId id="337" r:id="rId24"/>
    <p:sldId id="338" r:id="rId25"/>
    <p:sldId id="339" r:id="rId26"/>
    <p:sldId id="341" r:id="rId27"/>
    <p:sldId id="342" r:id="rId28"/>
    <p:sldId id="343" r:id="rId29"/>
    <p:sldId id="344" r:id="rId30"/>
    <p:sldId id="307" r:id="rId31"/>
    <p:sldId id="270" r:id="rId32"/>
    <p:sldId id="271" r:id="rId33"/>
    <p:sldId id="274" r:id="rId34"/>
    <p:sldId id="275" r:id="rId35"/>
    <p:sldId id="308" r:id="rId36"/>
    <p:sldId id="272" r:id="rId37"/>
    <p:sldId id="273" r:id="rId38"/>
    <p:sldId id="276" r:id="rId39"/>
    <p:sldId id="309" r:id="rId40"/>
    <p:sldId id="257" r:id="rId41"/>
    <p:sldId id="258" r:id="rId42"/>
    <p:sldId id="277" r:id="rId43"/>
    <p:sldId id="310" r:id="rId44"/>
    <p:sldId id="264" r:id="rId45"/>
    <p:sldId id="265" r:id="rId46"/>
    <p:sldId id="278" r:id="rId47"/>
    <p:sldId id="311" r:id="rId48"/>
    <p:sldId id="266" r:id="rId49"/>
    <p:sldId id="306" r:id="rId50"/>
    <p:sldId id="268" r:id="rId51"/>
    <p:sldId id="312" r:id="rId52"/>
    <p:sldId id="259" r:id="rId53"/>
    <p:sldId id="260" r:id="rId54"/>
    <p:sldId id="263" r:id="rId55"/>
    <p:sldId id="262" r:id="rId56"/>
    <p:sldId id="261" r:id="rId57"/>
    <p:sldId id="279" r:id="rId58"/>
    <p:sldId id="280" r:id="rId59"/>
    <p:sldId id="313" r:id="rId60"/>
    <p:sldId id="269" r:id="rId61"/>
    <p:sldId id="281" r:id="rId62"/>
    <p:sldId id="282" r:id="rId63"/>
    <p:sldId id="314" r:id="rId64"/>
    <p:sldId id="315" r:id="rId65"/>
    <p:sldId id="284" r:id="rId66"/>
    <p:sldId id="283" r:id="rId67"/>
    <p:sldId id="285" r:id="rId68"/>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EA9AEC-43B8-8B47-88F3-F53FBBC51D04}" v="10" dt="2024-02-26T19:53:33.349"/>
  </p1510:revLst>
</p1510:revInfo>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89" autoAdjust="0"/>
    <p:restoredTop sz="95682"/>
  </p:normalViewPr>
  <p:slideViewPr>
    <p:cSldViewPr snapToGrid="0">
      <p:cViewPr varScale="1">
        <p:scale>
          <a:sx n="122" d="100"/>
          <a:sy n="122" d="100"/>
        </p:scale>
        <p:origin x="108" y="138"/>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microsoft.com/office/2016/11/relationships/changesInfo" Target="changesInfos/changesInfo1.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presProps" Target="presProps.xml"/><Relationship Id="rId75"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7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drea Piroddi" userId="092f2e42-b741-4fca-80e7-54baf8c3ba32" providerId="ADAL" clId="{7AFC7839-EFEA-FC43-8A17-FF0B256164E1}"/>
    <pc:docChg chg="custSel addSld modSld sldOrd">
      <pc:chgData name="Andrea Piroddi" userId="092f2e42-b741-4fca-80e7-54baf8c3ba32" providerId="ADAL" clId="{7AFC7839-EFEA-FC43-8A17-FF0B256164E1}" dt="2023-03-19T16:13:49.745" v="1168" actId="20577"/>
      <pc:docMkLst>
        <pc:docMk/>
      </pc:docMkLst>
      <pc:sldChg chg="modSp mod">
        <pc:chgData name="Andrea Piroddi" userId="092f2e42-b741-4fca-80e7-54baf8c3ba32" providerId="ADAL" clId="{7AFC7839-EFEA-FC43-8A17-FF0B256164E1}" dt="2023-03-16T12:22:54.029" v="7" actId="20577"/>
        <pc:sldMkLst>
          <pc:docMk/>
          <pc:sldMk cId="3085230404" sldId="286"/>
        </pc:sldMkLst>
        <pc:spChg chg="mod">
          <ac:chgData name="Andrea Piroddi" userId="092f2e42-b741-4fca-80e7-54baf8c3ba32" providerId="ADAL" clId="{7AFC7839-EFEA-FC43-8A17-FF0B256164E1}" dt="2023-03-16T12:22:54.029" v="7" actId="20577"/>
          <ac:spMkLst>
            <pc:docMk/>
            <pc:sldMk cId="3085230404" sldId="286"/>
            <ac:spMk id="2" creationId="{00000000-0000-0000-0000-000000000000}"/>
          </ac:spMkLst>
        </pc:spChg>
      </pc:sldChg>
      <pc:sldChg chg="modSp mod">
        <pc:chgData name="Andrea Piroddi" userId="092f2e42-b741-4fca-80e7-54baf8c3ba32" providerId="ADAL" clId="{7AFC7839-EFEA-FC43-8A17-FF0B256164E1}" dt="2023-03-19T16:13:49.745" v="1168" actId="20577"/>
        <pc:sldMkLst>
          <pc:docMk/>
          <pc:sldMk cId="2952681472" sldId="287"/>
        </pc:sldMkLst>
        <pc:spChg chg="mod">
          <ac:chgData name="Andrea Piroddi" userId="092f2e42-b741-4fca-80e7-54baf8c3ba32" providerId="ADAL" clId="{7AFC7839-EFEA-FC43-8A17-FF0B256164E1}" dt="2023-03-19T16:13:49.745" v="1168" actId="20577"/>
          <ac:spMkLst>
            <pc:docMk/>
            <pc:sldMk cId="2952681472" sldId="287"/>
            <ac:spMk id="3" creationId="{2E916A30-E3A4-4BF8-AC2E-94E05E80AB68}"/>
          </ac:spMkLst>
        </pc:spChg>
      </pc:sldChg>
      <pc:sldChg chg="modSp mod">
        <pc:chgData name="Andrea Piroddi" userId="092f2e42-b741-4fca-80e7-54baf8c3ba32" providerId="ADAL" clId="{7AFC7839-EFEA-FC43-8A17-FF0B256164E1}" dt="2023-03-16T12:23:00.969" v="9" actId="6549"/>
        <pc:sldMkLst>
          <pc:docMk/>
          <pc:sldMk cId="3318482222" sldId="293"/>
        </pc:sldMkLst>
        <pc:spChg chg="mod">
          <ac:chgData name="Andrea Piroddi" userId="092f2e42-b741-4fca-80e7-54baf8c3ba32" providerId="ADAL" clId="{7AFC7839-EFEA-FC43-8A17-FF0B256164E1}" dt="2023-03-16T12:23:00.969" v="9" actId="6549"/>
          <ac:spMkLst>
            <pc:docMk/>
            <pc:sldMk cId="3318482222" sldId="293"/>
            <ac:spMk id="2" creationId="{A29A8E94-61E6-4739-A732-3BEF81995941}"/>
          </ac:spMkLst>
        </pc:spChg>
      </pc:sldChg>
      <pc:sldChg chg="addSp modSp new mod ord">
        <pc:chgData name="Andrea Piroddi" userId="092f2e42-b741-4fca-80e7-54baf8c3ba32" providerId="ADAL" clId="{7AFC7839-EFEA-FC43-8A17-FF0B256164E1}" dt="2023-03-16T19:12:39.547" v="64" actId="1076"/>
        <pc:sldMkLst>
          <pc:docMk/>
          <pc:sldMk cId="1486607657" sldId="316"/>
        </pc:sldMkLst>
        <pc:spChg chg="add mod">
          <ac:chgData name="Andrea Piroddi" userId="092f2e42-b741-4fca-80e7-54baf8c3ba32" providerId="ADAL" clId="{7AFC7839-EFEA-FC43-8A17-FF0B256164E1}" dt="2023-03-16T19:12:39.547" v="64" actId="1076"/>
          <ac:spMkLst>
            <pc:docMk/>
            <pc:sldMk cId="1486607657" sldId="316"/>
            <ac:spMk id="2" creationId="{0055E2D1-7039-D8FD-8F36-FCEFF4D4D194}"/>
          </ac:spMkLst>
        </pc:spChg>
      </pc:sldChg>
      <pc:sldChg chg="addSp modSp new mod">
        <pc:chgData name="Andrea Piroddi" userId="092f2e42-b741-4fca-80e7-54baf8c3ba32" providerId="ADAL" clId="{7AFC7839-EFEA-FC43-8A17-FF0B256164E1}" dt="2023-03-16T19:07:16.615" v="34" actId="1076"/>
        <pc:sldMkLst>
          <pc:docMk/>
          <pc:sldMk cId="12098150" sldId="317"/>
        </pc:sldMkLst>
        <pc:picChg chg="add mod">
          <ac:chgData name="Andrea Piroddi" userId="092f2e42-b741-4fca-80e7-54baf8c3ba32" providerId="ADAL" clId="{7AFC7839-EFEA-FC43-8A17-FF0B256164E1}" dt="2023-03-16T19:07:16.615" v="34" actId="1076"/>
          <ac:picMkLst>
            <pc:docMk/>
            <pc:sldMk cId="12098150" sldId="317"/>
            <ac:picMk id="3" creationId="{77E79099-8F4C-9EAA-4D1A-21BD3EF4C24D}"/>
          </ac:picMkLst>
        </pc:picChg>
      </pc:sldChg>
      <pc:sldChg chg="addSp delSp modSp new mod">
        <pc:chgData name="Andrea Piroddi" userId="092f2e42-b741-4fca-80e7-54baf8c3ba32" providerId="ADAL" clId="{7AFC7839-EFEA-FC43-8A17-FF0B256164E1}" dt="2023-03-16T19:19:48.133" v="129" actId="1076"/>
        <pc:sldMkLst>
          <pc:docMk/>
          <pc:sldMk cId="3962879304" sldId="318"/>
        </pc:sldMkLst>
        <pc:spChg chg="add mod">
          <ac:chgData name="Andrea Piroddi" userId="092f2e42-b741-4fca-80e7-54baf8c3ba32" providerId="ADAL" clId="{7AFC7839-EFEA-FC43-8A17-FF0B256164E1}" dt="2023-03-16T19:11:26.314" v="56" actId="1076"/>
          <ac:spMkLst>
            <pc:docMk/>
            <pc:sldMk cId="3962879304" sldId="318"/>
            <ac:spMk id="2" creationId="{87594A4F-847F-F845-46BB-162E23D4E362}"/>
          </ac:spMkLst>
        </pc:spChg>
        <pc:spChg chg="add mod">
          <ac:chgData name="Andrea Piroddi" userId="092f2e42-b741-4fca-80e7-54baf8c3ba32" providerId="ADAL" clId="{7AFC7839-EFEA-FC43-8A17-FF0B256164E1}" dt="2023-03-16T19:15:49.164" v="76" actId="113"/>
          <ac:spMkLst>
            <pc:docMk/>
            <pc:sldMk cId="3962879304" sldId="318"/>
            <ac:spMk id="4" creationId="{4D53D660-FCAF-F6DE-BF23-7ABD1ADAD8E5}"/>
          </ac:spMkLst>
        </pc:spChg>
        <pc:spChg chg="add mod">
          <ac:chgData name="Andrea Piroddi" userId="092f2e42-b741-4fca-80e7-54baf8c3ba32" providerId="ADAL" clId="{7AFC7839-EFEA-FC43-8A17-FF0B256164E1}" dt="2023-03-16T19:18:27.942" v="119" actId="1076"/>
          <ac:spMkLst>
            <pc:docMk/>
            <pc:sldMk cId="3962879304" sldId="318"/>
            <ac:spMk id="6" creationId="{BD34C20C-4C7A-BBC8-352A-95D67F476132}"/>
          </ac:spMkLst>
        </pc:spChg>
        <pc:picChg chg="add del mod">
          <ac:chgData name="Andrea Piroddi" userId="092f2e42-b741-4fca-80e7-54baf8c3ba32" providerId="ADAL" clId="{7AFC7839-EFEA-FC43-8A17-FF0B256164E1}" dt="2023-03-16T19:19:18.092" v="124" actId="478"/>
          <ac:picMkLst>
            <pc:docMk/>
            <pc:sldMk cId="3962879304" sldId="318"/>
            <ac:picMk id="8" creationId="{441AB280-6E85-2F21-6FB8-18E2EE011FCA}"/>
          </ac:picMkLst>
        </pc:picChg>
        <pc:picChg chg="add mod">
          <ac:chgData name="Andrea Piroddi" userId="092f2e42-b741-4fca-80e7-54baf8c3ba32" providerId="ADAL" clId="{7AFC7839-EFEA-FC43-8A17-FF0B256164E1}" dt="2023-03-16T19:19:48.133" v="129" actId="1076"/>
          <ac:picMkLst>
            <pc:docMk/>
            <pc:sldMk cId="3962879304" sldId="318"/>
            <ac:picMk id="10" creationId="{85E06A74-41E2-66F5-91C6-3BC1012D9612}"/>
          </ac:picMkLst>
        </pc:picChg>
      </pc:sldChg>
      <pc:sldChg chg="addSp modSp new mod">
        <pc:chgData name="Andrea Piroddi" userId="092f2e42-b741-4fca-80e7-54baf8c3ba32" providerId="ADAL" clId="{7AFC7839-EFEA-FC43-8A17-FF0B256164E1}" dt="2023-03-16T19:25:30.938" v="266"/>
        <pc:sldMkLst>
          <pc:docMk/>
          <pc:sldMk cId="4055658302" sldId="319"/>
        </pc:sldMkLst>
        <pc:spChg chg="add mod">
          <ac:chgData name="Andrea Piroddi" userId="092f2e42-b741-4fca-80e7-54baf8c3ba32" providerId="ADAL" clId="{7AFC7839-EFEA-FC43-8A17-FF0B256164E1}" dt="2023-03-16T19:21:42.306" v="167" actId="20577"/>
          <ac:spMkLst>
            <pc:docMk/>
            <pc:sldMk cId="4055658302" sldId="319"/>
            <ac:spMk id="2" creationId="{2B7F8B30-918A-556A-7914-7D3E105E0DDB}"/>
          </ac:spMkLst>
        </pc:spChg>
        <pc:spChg chg="add mod">
          <ac:chgData name="Andrea Piroddi" userId="092f2e42-b741-4fca-80e7-54baf8c3ba32" providerId="ADAL" clId="{7AFC7839-EFEA-FC43-8A17-FF0B256164E1}" dt="2023-03-16T19:25:30.938" v="266"/>
          <ac:spMkLst>
            <pc:docMk/>
            <pc:sldMk cId="4055658302" sldId="319"/>
            <ac:spMk id="4" creationId="{1D3C98F3-CFB6-CEAA-2055-E12FA76E3765}"/>
          </ac:spMkLst>
        </pc:spChg>
      </pc:sldChg>
      <pc:sldChg chg="addSp modSp new mod">
        <pc:chgData name="Andrea Piroddi" userId="092f2e42-b741-4fca-80e7-54baf8c3ba32" providerId="ADAL" clId="{7AFC7839-EFEA-FC43-8A17-FF0B256164E1}" dt="2023-03-16T19:36:21.285" v="309" actId="1076"/>
        <pc:sldMkLst>
          <pc:docMk/>
          <pc:sldMk cId="3942959891" sldId="320"/>
        </pc:sldMkLst>
        <pc:spChg chg="add mod">
          <ac:chgData name="Andrea Piroddi" userId="092f2e42-b741-4fca-80e7-54baf8c3ba32" providerId="ADAL" clId="{7AFC7839-EFEA-FC43-8A17-FF0B256164E1}" dt="2023-03-16T19:30:22.995" v="271"/>
          <ac:spMkLst>
            <pc:docMk/>
            <pc:sldMk cId="3942959891" sldId="320"/>
            <ac:spMk id="2" creationId="{CBB1B60A-1EE0-2CA6-F757-DEE32AAF5640}"/>
          </ac:spMkLst>
        </pc:spChg>
        <pc:spChg chg="add mod">
          <ac:chgData name="Andrea Piroddi" userId="092f2e42-b741-4fca-80e7-54baf8c3ba32" providerId="ADAL" clId="{7AFC7839-EFEA-FC43-8A17-FF0B256164E1}" dt="2023-03-16T19:36:17.201" v="307" actId="123"/>
          <ac:spMkLst>
            <pc:docMk/>
            <pc:sldMk cId="3942959891" sldId="320"/>
            <ac:spMk id="4" creationId="{B9C0BF61-0EEC-70F0-2E05-8F88BEB010F0}"/>
          </ac:spMkLst>
        </pc:spChg>
        <pc:picChg chg="add mod">
          <ac:chgData name="Andrea Piroddi" userId="092f2e42-b741-4fca-80e7-54baf8c3ba32" providerId="ADAL" clId="{7AFC7839-EFEA-FC43-8A17-FF0B256164E1}" dt="2023-03-16T19:36:21.285" v="309" actId="1076"/>
          <ac:picMkLst>
            <pc:docMk/>
            <pc:sldMk cId="3942959891" sldId="320"/>
            <ac:picMk id="1026" creationId="{400F43E8-4DE7-D0CD-D8FB-643EB9A41BE4}"/>
          </ac:picMkLst>
        </pc:picChg>
      </pc:sldChg>
      <pc:sldChg chg="addSp modSp new mod">
        <pc:chgData name="Andrea Piroddi" userId="092f2e42-b741-4fca-80e7-54baf8c3ba32" providerId="ADAL" clId="{7AFC7839-EFEA-FC43-8A17-FF0B256164E1}" dt="2023-03-17T10:44:08.880" v="339" actId="20577"/>
        <pc:sldMkLst>
          <pc:docMk/>
          <pc:sldMk cId="1865881183" sldId="321"/>
        </pc:sldMkLst>
        <pc:spChg chg="add mod">
          <ac:chgData name="Andrea Piroddi" userId="092f2e42-b741-4fca-80e7-54baf8c3ba32" providerId="ADAL" clId="{7AFC7839-EFEA-FC43-8A17-FF0B256164E1}" dt="2023-03-17T10:44:08.880" v="339" actId="20577"/>
          <ac:spMkLst>
            <pc:docMk/>
            <pc:sldMk cId="1865881183" sldId="321"/>
            <ac:spMk id="3" creationId="{C248BA63-7824-D883-1C60-197E5EAF4755}"/>
          </ac:spMkLst>
        </pc:spChg>
        <pc:spChg chg="add mod">
          <ac:chgData name="Andrea Piroddi" userId="092f2e42-b741-4fca-80e7-54baf8c3ba32" providerId="ADAL" clId="{7AFC7839-EFEA-FC43-8A17-FF0B256164E1}" dt="2023-03-17T10:43:23.792" v="315"/>
          <ac:spMkLst>
            <pc:docMk/>
            <pc:sldMk cId="1865881183" sldId="321"/>
            <ac:spMk id="4" creationId="{60F833C1-E612-AAB7-14B9-98DCB5E14472}"/>
          </ac:spMkLst>
        </pc:spChg>
      </pc:sldChg>
      <pc:sldChg chg="addSp modSp new mod">
        <pc:chgData name="Andrea Piroddi" userId="092f2e42-b741-4fca-80e7-54baf8c3ba32" providerId="ADAL" clId="{7AFC7839-EFEA-FC43-8A17-FF0B256164E1}" dt="2023-03-17T10:51:07.012" v="438" actId="20577"/>
        <pc:sldMkLst>
          <pc:docMk/>
          <pc:sldMk cId="3772957050" sldId="322"/>
        </pc:sldMkLst>
        <pc:spChg chg="add mod">
          <ac:chgData name="Andrea Piroddi" userId="092f2e42-b741-4fca-80e7-54baf8c3ba32" providerId="ADAL" clId="{7AFC7839-EFEA-FC43-8A17-FF0B256164E1}" dt="2023-03-17T10:51:07.012" v="438" actId="20577"/>
          <ac:spMkLst>
            <pc:docMk/>
            <pc:sldMk cId="3772957050" sldId="322"/>
            <ac:spMk id="3" creationId="{35BA3000-D350-258E-4165-8377B2CD764C}"/>
          </ac:spMkLst>
        </pc:spChg>
        <pc:spChg chg="add mod">
          <ac:chgData name="Andrea Piroddi" userId="092f2e42-b741-4fca-80e7-54baf8c3ba32" providerId="ADAL" clId="{7AFC7839-EFEA-FC43-8A17-FF0B256164E1}" dt="2023-03-17T10:48:38.747" v="368"/>
          <ac:spMkLst>
            <pc:docMk/>
            <pc:sldMk cId="3772957050" sldId="322"/>
            <ac:spMk id="4" creationId="{A4A30F10-8120-42BE-E0C8-05C3E35185C5}"/>
          </ac:spMkLst>
        </pc:spChg>
      </pc:sldChg>
      <pc:sldChg chg="addSp modSp new mod">
        <pc:chgData name="Andrea Piroddi" userId="092f2e42-b741-4fca-80e7-54baf8c3ba32" providerId="ADAL" clId="{7AFC7839-EFEA-FC43-8A17-FF0B256164E1}" dt="2023-03-17T10:56:55.202" v="481" actId="20577"/>
        <pc:sldMkLst>
          <pc:docMk/>
          <pc:sldMk cId="4131448244" sldId="323"/>
        </pc:sldMkLst>
        <pc:spChg chg="add mod">
          <ac:chgData name="Andrea Piroddi" userId="092f2e42-b741-4fca-80e7-54baf8c3ba32" providerId="ADAL" clId="{7AFC7839-EFEA-FC43-8A17-FF0B256164E1}" dt="2023-03-17T10:56:55.202" v="481" actId="20577"/>
          <ac:spMkLst>
            <pc:docMk/>
            <pc:sldMk cId="4131448244" sldId="323"/>
            <ac:spMk id="3" creationId="{6BBFC715-E10B-AA87-5447-135E2F94CAC3}"/>
          </ac:spMkLst>
        </pc:spChg>
        <pc:spChg chg="add mod">
          <ac:chgData name="Andrea Piroddi" userId="092f2e42-b741-4fca-80e7-54baf8c3ba32" providerId="ADAL" clId="{7AFC7839-EFEA-FC43-8A17-FF0B256164E1}" dt="2023-03-17T10:53:16.451" v="444"/>
          <ac:spMkLst>
            <pc:docMk/>
            <pc:sldMk cId="4131448244" sldId="323"/>
            <ac:spMk id="4" creationId="{D6FAA726-C805-9773-0A5A-96320DFE1DA0}"/>
          </ac:spMkLst>
        </pc:spChg>
        <pc:picChg chg="add mod">
          <ac:chgData name="Andrea Piroddi" userId="092f2e42-b741-4fca-80e7-54baf8c3ba32" providerId="ADAL" clId="{7AFC7839-EFEA-FC43-8A17-FF0B256164E1}" dt="2023-03-17T10:55:01.574" v="465" actId="14100"/>
          <ac:picMkLst>
            <pc:docMk/>
            <pc:sldMk cId="4131448244" sldId="323"/>
            <ac:picMk id="6" creationId="{DE774E02-5593-D386-C3C7-FFCC5784B6ED}"/>
          </ac:picMkLst>
        </pc:picChg>
      </pc:sldChg>
      <pc:sldChg chg="addSp modSp new mod">
        <pc:chgData name="Andrea Piroddi" userId="092f2e42-b741-4fca-80e7-54baf8c3ba32" providerId="ADAL" clId="{7AFC7839-EFEA-FC43-8A17-FF0B256164E1}" dt="2023-03-17T11:04:19.325" v="524" actId="207"/>
        <pc:sldMkLst>
          <pc:docMk/>
          <pc:sldMk cId="4161261123" sldId="324"/>
        </pc:sldMkLst>
        <pc:spChg chg="add mod">
          <ac:chgData name="Andrea Piroddi" userId="092f2e42-b741-4fca-80e7-54baf8c3ba32" providerId="ADAL" clId="{7AFC7839-EFEA-FC43-8A17-FF0B256164E1}" dt="2023-03-17T11:01:18.606" v="488" actId="1076"/>
          <ac:spMkLst>
            <pc:docMk/>
            <pc:sldMk cId="4161261123" sldId="324"/>
            <ac:spMk id="3" creationId="{02F9911E-5C4A-BE5F-6395-247F5CDF94FB}"/>
          </ac:spMkLst>
        </pc:spChg>
        <pc:spChg chg="add mod">
          <ac:chgData name="Andrea Piroddi" userId="092f2e42-b741-4fca-80e7-54baf8c3ba32" providerId="ADAL" clId="{7AFC7839-EFEA-FC43-8A17-FF0B256164E1}" dt="2023-03-17T11:04:19.325" v="524" actId="207"/>
          <ac:spMkLst>
            <pc:docMk/>
            <pc:sldMk cId="4161261123" sldId="324"/>
            <ac:spMk id="5" creationId="{104855E0-A3DF-B1C7-E330-414B31FB1EF4}"/>
          </ac:spMkLst>
        </pc:spChg>
        <pc:picChg chg="add mod">
          <ac:chgData name="Andrea Piroddi" userId="092f2e42-b741-4fca-80e7-54baf8c3ba32" providerId="ADAL" clId="{7AFC7839-EFEA-FC43-8A17-FF0B256164E1}" dt="2023-03-17T11:03:55.137" v="506" actId="14100"/>
          <ac:picMkLst>
            <pc:docMk/>
            <pc:sldMk cId="4161261123" sldId="324"/>
            <ac:picMk id="7" creationId="{EB8D15AA-6F45-C889-DF29-09FF20242868}"/>
          </ac:picMkLst>
        </pc:picChg>
      </pc:sldChg>
      <pc:sldChg chg="addSp modSp new mod">
        <pc:chgData name="Andrea Piroddi" userId="092f2e42-b741-4fca-80e7-54baf8c3ba32" providerId="ADAL" clId="{7AFC7839-EFEA-FC43-8A17-FF0B256164E1}" dt="2023-03-17T11:11:52.135" v="560" actId="20577"/>
        <pc:sldMkLst>
          <pc:docMk/>
          <pc:sldMk cId="1323532314" sldId="325"/>
        </pc:sldMkLst>
        <pc:spChg chg="add mod">
          <ac:chgData name="Andrea Piroddi" userId="092f2e42-b741-4fca-80e7-54baf8c3ba32" providerId="ADAL" clId="{7AFC7839-EFEA-FC43-8A17-FF0B256164E1}" dt="2023-03-17T11:11:43.637" v="558" actId="1076"/>
          <ac:spMkLst>
            <pc:docMk/>
            <pc:sldMk cId="1323532314" sldId="325"/>
            <ac:spMk id="2" creationId="{C6EE63E3-0D8B-DF2D-0E53-CD860B4807B0}"/>
          </ac:spMkLst>
        </pc:spChg>
        <pc:spChg chg="add mod">
          <ac:chgData name="Andrea Piroddi" userId="092f2e42-b741-4fca-80e7-54baf8c3ba32" providerId="ADAL" clId="{7AFC7839-EFEA-FC43-8A17-FF0B256164E1}" dt="2023-03-17T11:11:52.135" v="560" actId="20577"/>
          <ac:spMkLst>
            <pc:docMk/>
            <pc:sldMk cId="1323532314" sldId="325"/>
            <ac:spMk id="4" creationId="{CAA161BF-D628-EADA-1BAB-B114CA0CDD6B}"/>
          </ac:spMkLst>
        </pc:spChg>
        <pc:picChg chg="add mod">
          <ac:chgData name="Andrea Piroddi" userId="092f2e42-b741-4fca-80e7-54baf8c3ba32" providerId="ADAL" clId="{7AFC7839-EFEA-FC43-8A17-FF0B256164E1}" dt="2023-03-17T11:09:33.107" v="556" actId="1076"/>
          <ac:picMkLst>
            <pc:docMk/>
            <pc:sldMk cId="1323532314" sldId="325"/>
            <ac:picMk id="6" creationId="{53EE15F6-73BD-6464-38DE-942990E48B30}"/>
          </ac:picMkLst>
        </pc:picChg>
      </pc:sldChg>
      <pc:sldChg chg="addSp modSp new mod">
        <pc:chgData name="Andrea Piroddi" userId="092f2e42-b741-4fca-80e7-54baf8c3ba32" providerId="ADAL" clId="{7AFC7839-EFEA-FC43-8A17-FF0B256164E1}" dt="2023-03-17T11:17:11.743" v="647" actId="14100"/>
        <pc:sldMkLst>
          <pc:docMk/>
          <pc:sldMk cId="3351305698" sldId="326"/>
        </pc:sldMkLst>
        <pc:spChg chg="add mod">
          <ac:chgData name="Andrea Piroddi" userId="092f2e42-b741-4fca-80e7-54baf8c3ba32" providerId="ADAL" clId="{7AFC7839-EFEA-FC43-8A17-FF0B256164E1}" dt="2023-03-17T11:16:11.079" v="641" actId="20577"/>
          <ac:spMkLst>
            <pc:docMk/>
            <pc:sldMk cId="3351305698" sldId="326"/>
            <ac:spMk id="3" creationId="{B5442CE1-098A-84FB-5DEC-033E3A92B33A}"/>
          </ac:spMkLst>
        </pc:spChg>
        <pc:spChg chg="add mod">
          <ac:chgData name="Andrea Piroddi" userId="092f2e42-b741-4fca-80e7-54baf8c3ba32" providerId="ADAL" clId="{7AFC7839-EFEA-FC43-8A17-FF0B256164E1}" dt="2023-03-17T11:13:43.189" v="564"/>
          <ac:spMkLst>
            <pc:docMk/>
            <pc:sldMk cId="3351305698" sldId="326"/>
            <ac:spMk id="4" creationId="{ABB6C4EB-D62F-7674-6AE0-D231CF32C04A}"/>
          </ac:spMkLst>
        </pc:spChg>
        <pc:picChg chg="add mod">
          <ac:chgData name="Andrea Piroddi" userId="092f2e42-b741-4fca-80e7-54baf8c3ba32" providerId="ADAL" clId="{7AFC7839-EFEA-FC43-8A17-FF0B256164E1}" dt="2023-03-17T11:17:11.743" v="647" actId="14100"/>
          <ac:picMkLst>
            <pc:docMk/>
            <pc:sldMk cId="3351305698" sldId="326"/>
            <ac:picMk id="6" creationId="{59E6C70C-BB34-D5FB-C701-7AB7871F68E5}"/>
          </ac:picMkLst>
        </pc:picChg>
      </pc:sldChg>
      <pc:sldChg chg="addSp modSp new mod">
        <pc:chgData name="Andrea Piroddi" userId="092f2e42-b741-4fca-80e7-54baf8c3ba32" providerId="ADAL" clId="{7AFC7839-EFEA-FC43-8A17-FF0B256164E1}" dt="2023-03-17T11:25:18.431" v="826" actId="20577"/>
        <pc:sldMkLst>
          <pc:docMk/>
          <pc:sldMk cId="1167212248" sldId="327"/>
        </pc:sldMkLst>
        <pc:spChg chg="add mod">
          <ac:chgData name="Andrea Piroddi" userId="092f2e42-b741-4fca-80e7-54baf8c3ba32" providerId="ADAL" clId="{7AFC7839-EFEA-FC43-8A17-FF0B256164E1}" dt="2023-03-17T11:17:35.106" v="653"/>
          <ac:spMkLst>
            <pc:docMk/>
            <pc:sldMk cId="1167212248" sldId="327"/>
            <ac:spMk id="2" creationId="{4FD0625E-7526-5E80-EF73-4EF80AD4B01E}"/>
          </ac:spMkLst>
        </pc:spChg>
        <pc:spChg chg="add mod">
          <ac:chgData name="Andrea Piroddi" userId="092f2e42-b741-4fca-80e7-54baf8c3ba32" providerId="ADAL" clId="{7AFC7839-EFEA-FC43-8A17-FF0B256164E1}" dt="2023-03-17T11:25:18.431" v="826" actId="20577"/>
          <ac:spMkLst>
            <pc:docMk/>
            <pc:sldMk cId="1167212248" sldId="327"/>
            <ac:spMk id="4" creationId="{346BF16D-492D-2A08-790A-CA69AFEEDCDF}"/>
          </ac:spMkLst>
        </pc:spChg>
        <pc:picChg chg="add mod">
          <ac:chgData name="Andrea Piroddi" userId="092f2e42-b741-4fca-80e7-54baf8c3ba32" providerId="ADAL" clId="{7AFC7839-EFEA-FC43-8A17-FF0B256164E1}" dt="2023-03-17T11:21:08.414" v="745" actId="1076"/>
          <ac:picMkLst>
            <pc:docMk/>
            <pc:sldMk cId="1167212248" sldId="327"/>
            <ac:picMk id="6" creationId="{5FE55C0F-7DD3-C475-DF5D-B545479522E9}"/>
          </ac:picMkLst>
        </pc:picChg>
      </pc:sldChg>
      <pc:sldChg chg="addSp delSp modSp new mod">
        <pc:chgData name="Andrea Piroddi" userId="092f2e42-b741-4fca-80e7-54baf8c3ba32" providerId="ADAL" clId="{7AFC7839-EFEA-FC43-8A17-FF0B256164E1}" dt="2023-03-17T11:30:47.529" v="869" actId="14100"/>
        <pc:sldMkLst>
          <pc:docMk/>
          <pc:sldMk cId="3994429597" sldId="328"/>
        </pc:sldMkLst>
        <pc:spChg chg="add del">
          <ac:chgData name="Andrea Piroddi" userId="092f2e42-b741-4fca-80e7-54baf8c3ba32" providerId="ADAL" clId="{7AFC7839-EFEA-FC43-8A17-FF0B256164E1}" dt="2023-03-17T11:25:09.082" v="823" actId="478"/>
          <ac:spMkLst>
            <pc:docMk/>
            <pc:sldMk cId="3994429597" sldId="328"/>
            <ac:spMk id="3" creationId="{F740067B-5DC9-C71B-C3C6-3B26D91FD85F}"/>
          </ac:spMkLst>
        </pc:spChg>
        <pc:spChg chg="add mod">
          <ac:chgData name="Andrea Piroddi" userId="092f2e42-b741-4fca-80e7-54baf8c3ba32" providerId="ADAL" clId="{7AFC7839-EFEA-FC43-8A17-FF0B256164E1}" dt="2023-03-17T11:30:47.529" v="869" actId="14100"/>
          <ac:spMkLst>
            <pc:docMk/>
            <pc:sldMk cId="3994429597" sldId="328"/>
            <ac:spMk id="5" creationId="{47EF43D7-9FED-76AE-7242-20A6041CAA21}"/>
          </ac:spMkLst>
        </pc:spChg>
        <pc:spChg chg="add mod">
          <ac:chgData name="Andrea Piroddi" userId="092f2e42-b741-4fca-80e7-54baf8c3ba32" providerId="ADAL" clId="{7AFC7839-EFEA-FC43-8A17-FF0B256164E1}" dt="2023-03-17T11:25:55.750" v="829"/>
          <ac:spMkLst>
            <pc:docMk/>
            <pc:sldMk cId="3994429597" sldId="328"/>
            <ac:spMk id="6" creationId="{766065B1-5DB6-1351-316B-E060B31A609B}"/>
          </ac:spMkLst>
        </pc:spChg>
        <pc:picChg chg="add mod">
          <ac:chgData name="Andrea Piroddi" userId="092f2e42-b741-4fca-80e7-54baf8c3ba32" providerId="ADAL" clId="{7AFC7839-EFEA-FC43-8A17-FF0B256164E1}" dt="2023-03-17T11:30:05.087" v="868" actId="1076"/>
          <ac:picMkLst>
            <pc:docMk/>
            <pc:sldMk cId="3994429597" sldId="328"/>
            <ac:picMk id="8" creationId="{8ADAC84F-6717-691E-49AD-FED5ED9DD9EE}"/>
          </ac:picMkLst>
        </pc:picChg>
      </pc:sldChg>
      <pc:sldChg chg="addSp modSp new mod">
        <pc:chgData name="Andrea Piroddi" userId="092f2e42-b741-4fca-80e7-54baf8c3ba32" providerId="ADAL" clId="{7AFC7839-EFEA-FC43-8A17-FF0B256164E1}" dt="2023-03-17T11:33:32.364" v="913" actId="20577"/>
        <pc:sldMkLst>
          <pc:docMk/>
          <pc:sldMk cId="1016539124" sldId="329"/>
        </pc:sldMkLst>
        <pc:spChg chg="add mod">
          <ac:chgData name="Andrea Piroddi" userId="092f2e42-b741-4fca-80e7-54baf8c3ba32" providerId="ADAL" clId="{7AFC7839-EFEA-FC43-8A17-FF0B256164E1}" dt="2023-03-17T11:31:11.014" v="870"/>
          <ac:spMkLst>
            <pc:docMk/>
            <pc:sldMk cId="1016539124" sldId="329"/>
            <ac:spMk id="2" creationId="{C7113583-3FB6-7772-C2D4-440607507554}"/>
          </ac:spMkLst>
        </pc:spChg>
        <pc:spChg chg="add mod">
          <ac:chgData name="Andrea Piroddi" userId="092f2e42-b741-4fca-80e7-54baf8c3ba32" providerId="ADAL" clId="{7AFC7839-EFEA-FC43-8A17-FF0B256164E1}" dt="2023-03-17T11:33:32.364" v="913" actId="20577"/>
          <ac:spMkLst>
            <pc:docMk/>
            <pc:sldMk cId="1016539124" sldId="329"/>
            <ac:spMk id="4" creationId="{5595D512-C4BC-A648-D6E7-FC0F556AFA7D}"/>
          </ac:spMkLst>
        </pc:spChg>
        <pc:picChg chg="add mod">
          <ac:chgData name="Andrea Piroddi" userId="092f2e42-b741-4fca-80e7-54baf8c3ba32" providerId="ADAL" clId="{7AFC7839-EFEA-FC43-8A17-FF0B256164E1}" dt="2023-03-17T11:32:34.837" v="880" actId="14100"/>
          <ac:picMkLst>
            <pc:docMk/>
            <pc:sldMk cId="1016539124" sldId="329"/>
            <ac:picMk id="6" creationId="{A8D60365-0D27-B7CA-E7E5-E7D83F1232A6}"/>
          </ac:picMkLst>
        </pc:picChg>
      </pc:sldChg>
      <pc:sldChg chg="addSp modSp new mod">
        <pc:chgData name="Andrea Piroddi" userId="092f2e42-b741-4fca-80e7-54baf8c3ba32" providerId="ADAL" clId="{7AFC7839-EFEA-FC43-8A17-FF0B256164E1}" dt="2023-03-17T11:39:53.151" v="957" actId="20577"/>
        <pc:sldMkLst>
          <pc:docMk/>
          <pc:sldMk cId="513337425" sldId="330"/>
        </pc:sldMkLst>
        <pc:spChg chg="add mod">
          <ac:chgData name="Andrea Piroddi" userId="092f2e42-b741-4fca-80e7-54baf8c3ba32" providerId="ADAL" clId="{7AFC7839-EFEA-FC43-8A17-FF0B256164E1}" dt="2023-03-17T11:37:00.327" v="925" actId="2711"/>
          <ac:spMkLst>
            <pc:docMk/>
            <pc:sldMk cId="513337425" sldId="330"/>
            <ac:spMk id="3" creationId="{2C189DDC-BAA3-2170-8908-61548E146C0A}"/>
          </ac:spMkLst>
        </pc:spChg>
        <pc:spChg chg="add mod">
          <ac:chgData name="Andrea Piroddi" userId="092f2e42-b741-4fca-80e7-54baf8c3ba32" providerId="ADAL" clId="{7AFC7839-EFEA-FC43-8A17-FF0B256164E1}" dt="2023-03-17T11:39:53.151" v="957" actId="20577"/>
          <ac:spMkLst>
            <pc:docMk/>
            <pc:sldMk cId="513337425" sldId="330"/>
            <ac:spMk id="4" creationId="{F313B614-3364-1265-34E6-405FDF93DEE9}"/>
          </ac:spMkLst>
        </pc:spChg>
      </pc:sldChg>
      <pc:sldChg chg="addSp delSp modSp new mod">
        <pc:chgData name="Andrea Piroddi" userId="092f2e42-b741-4fca-80e7-54baf8c3ba32" providerId="ADAL" clId="{7AFC7839-EFEA-FC43-8A17-FF0B256164E1}" dt="2023-03-17T14:51:44.074" v="1084" actId="1076"/>
        <pc:sldMkLst>
          <pc:docMk/>
          <pc:sldMk cId="490888555" sldId="331"/>
        </pc:sldMkLst>
        <pc:spChg chg="add mod">
          <ac:chgData name="Andrea Piroddi" userId="092f2e42-b741-4fca-80e7-54baf8c3ba32" providerId="ADAL" clId="{7AFC7839-EFEA-FC43-8A17-FF0B256164E1}" dt="2023-03-17T14:33:37.484" v="1016" actId="1076"/>
          <ac:spMkLst>
            <pc:docMk/>
            <pc:sldMk cId="490888555" sldId="331"/>
            <ac:spMk id="2" creationId="{1DD67679-D1DB-7ED2-E299-551EB5DAF440}"/>
          </ac:spMkLst>
        </pc:spChg>
        <pc:spChg chg="add del mod">
          <ac:chgData name="Andrea Piroddi" userId="092f2e42-b741-4fca-80e7-54baf8c3ba32" providerId="ADAL" clId="{7AFC7839-EFEA-FC43-8A17-FF0B256164E1}" dt="2023-03-17T11:41:54.701" v="985" actId="478"/>
          <ac:spMkLst>
            <pc:docMk/>
            <pc:sldMk cId="490888555" sldId="331"/>
            <ac:spMk id="4" creationId="{80313BDD-C156-9317-AF12-71FB6677713E}"/>
          </ac:spMkLst>
        </pc:spChg>
        <pc:spChg chg="add mod">
          <ac:chgData name="Andrea Piroddi" userId="092f2e42-b741-4fca-80e7-54baf8c3ba32" providerId="ADAL" clId="{7AFC7839-EFEA-FC43-8A17-FF0B256164E1}" dt="2023-03-17T14:51:41.771" v="1083" actId="313"/>
          <ac:spMkLst>
            <pc:docMk/>
            <pc:sldMk cId="490888555" sldId="331"/>
            <ac:spMk id="7" creationId="{B7A80002-0EA9-F812-1DFC-34D566349D0E}"/>
          </ac:spMkLst>
        </pc:spChg>
        <pc:picChg chg="add del mod">
          <ac:chgData name="Andrea Piroddi" userId="092f2e42-b741-4fca-80e7-54baf8c3ba32" providerId="ADAL" clId="{7AFC7839-EFEA-FC43-8A17-FF0B256164E1}" dt="2023-03-17T14:33:44.426" v="1018" actId="478"/>
          <ac:picMkLst>
            <pc:docMk/>
            <pc:sldMk cId="490888555" sldId="331"/>
            <ac:picMk id="4" creationId="{D82567DD-8279-4707-AC70-44B79CF1DAB5}"/>
          </ac:picMkLst>
        </pc:picChg>
        <pc:picChg chg="add del mod">
          <ac:chgData name="Andrea Piroddi" userId="092f2e42-b741-4fca-80e7-54baf8c3ba32" providerId="ADAL" clId="{7AFC7839-EFEA-FC43-8A17-FF0B256164E1}" dt="2023-03-17T14:30:43.987" v="1004" actId="478"/>
          <ac:picMkLst>
            <pc:docMk/>
            <pc:sldMk cId="490888555" sldId="331"/>
            <ac:picMk id="6" creationId="{1220C4A6-7863-7C23-8D56-BA6CA1463F31}"/>
          </ac:picMkLst>
        </pc:picChg>
        <pc:picChg chg="add del mod">
          <ac:chgData name="Andrea Piroddi" userId="092f2e42-b741-4fca-80e7-54baf8c3ba32" providerId="ADAL" clId="{7AFC7839-EFEA-FC43-8A17-FF0B256164E1}" dt="2023-03-17T14:29:55.969" v="999" actId="478"/>
          <ac:picMkLst>
            <pc:docMk/>
            <pc:sldMk cId="490888555" sldId="331"/>
            <ac:picMk id="8" creationId="{97C1F9B9-BBF5-17F4-3829-19E413767D63}"/>
          </ac:picMkLst>
        </pc:picChg>
        <pc:picChg chg="add del mod">
          <ac:chgData name="Andrea Piroddi" userId="092f2e42-b741-4fca-80e7-54baf8c3ba32" providerId="ADAL" clId="{7AFC7839-EFEA-FC43-8A17-FF0B256164E1}" dt="2023-03-17T14:50:52.325" v="1076" actId="478"/>
          <ac:picMkLst>
            <pc:docMk/>
            <pc:sldMk cId="490888555" sldId="331"/>
            <ac:picMk id="10" creationId="{70FAC8A3-5DFE-4B91-0E4F-E38AAE287276}"/>
          </ac:picMkLst>
        </pc:picChg>
        <pc:picChg chg="add mod">
          <ac:chgData name="Andrea Piroddi" userId="092f2e42-b741-4fca-80e7-54baf8c3ba32" providerId="ADAL" clId="{7AFC7839-EFEA-FC43-8A17-FF0B256164E1}" dt="2023-03-17T14:51:44.074" v="1084" actId="1076"/>
          <ac:picMkLst>
            <pc:docMk/>
            <pc:sldMk cId="490888555" sldId="331"/>
            <ac:picMk id="12" creationId="{DA594D79-856F-70F6-F5DB-557D133049AB}"/>
          </ac:picMkLst>
        </pc:picChg>
      </pc:sldChg>
      <pc:sldChg chg="addSp modSp new mod">
        <pc:chgData name="Andrea Piroddi" userId="092f2e42-b741-4fca-80e7-54baf8c3ba32" providerId="ADAL" clId="{7AFC7839-EFEA-FC43-8A17-FF0B256164E1}" dt="2023-03-17T15:15:40.777" v="1124" actId="255"/>
        <pc:sldMkLst>
          <pc:docMk/>
          <pc:sldMk cId="3511984399" sldId="332"/>
        </pc:sldMkLst>
        <pc:spChg chg="add mod">
          <ac:chgData name="Andrea Piroddi" userId="092f2e42-b741-4fca-80e7-54baf8c3ba32" providerId="ADAL" clId="{7AFC7839-EFEA-FC43-8A17-FF0B256164E1}" dt="2023-03-17T15:15:40.777" v="1124" actId="255"/>
          <ac:spMkLst>
            <pc:docMk/>
            <pc:sldMk cId="3511984399" sldId="332"/>
            <ac:spMk id="3" creationId="{DED3800A-D506-596D-9843-9B4F46444927}"/>
          </ac:spMkLst>
        </pc:spChg>
        <pc:spChg chg="add mod">
          <ac:chgData name="Andrea Piroddi" userId="092f2e42-b741-4fca-80e7-54baf8c3ba32" providerId="ADAL" clId="{7AFC7839-EFEA-FC43-8A17-FF0B256164E1}" dt="2023-03-17T15:03:01.642" v="1119" actId="1076"/>
          <ac:spMkLst>
            <pc:docMk/>
            <pc:sldMk cId="3511984399" sldId="332"/>
            <ac:spMk id="5" creationId="{FAE4130C-86FC-556E-D9F6-3C026BE7ECE8}"/>
          </ac:spMkLst>
        </pc:spChg>
      </pc:sldChg>
      <pc:sldChg chg="addSp delSp modSp new mod">
        <pc:chgData name="Andrea Piroddi" userId="092f2e42-b741-4fca-80e7-54baf8c3ba32" providerId="ADAL" clId="{7AFC7839-EFEA-FC43-8A17-FF0B256164E1}" dt="2023-03-17T15:32:09.397" v="1166" actId="14100"/>
        <pc:sldMkLst>
          <pc:docMk/>
          <pc:sldMk cId="763537612" sldId="333"/>
        </pc:sldMkLst>
        <pc:spChg chg="add del mod">
          <ac:chgData name="Andrea Piroddi" userId="092f2e42-b741-4fca-80e7-54baf8c3ba32" providerId="ADAL" clId="{7AFC7839-EFEA-FC43-8A17-FF0B256164E1}" dt="2023-03-17T15:21:31.504" v="1125" actId="478"/>
          <ac:spMkLst>
            <pc:docMk/>
            <pc:sldMk cId="763537612" sldId="333"/>
            <ac:spMk id="2" creationId="{0F4A8112-7425-D8CE-2ED1-02EBCCD35334}"/>
          </ac:spMkLst>
        </pc:spChg>
        <pc:spChg chg="add del mod">
          <ac:chgData name="Andrea Piroddi" userId="092f2e42-b741-4fca-80e7-54baf8c3ba32" providerId="ADAL" clId="{7AFC7839-EFEA-FC43-8A17-FF0B256164E1}" dt="2023-03-17T15:21:33.002" v="1126" actId="478"/>
          <ac:spMkLst>
            <pc:docMk/>
            <pc:sldMk cId="763537612" sldId="333"/>
            <ac:spMk id="3" creationId="{5BD7E1C5-D29F-17F2-92B6-86314D345A9A}"/>
          </ac:spMkLst>
        </pc:spChg>
        <pc:spChg chg="add mod">
          <ac:chgData name="Andrea Piroddi" userId="092f2e42-b741-4fca-80e7-54baf8c3ba32" providerId="ADAL" clId="{7AFC7839-EFEA-FC43-8A17-FF0B256164E1}" dt="2023-03-17T15:31:30.177" v="1159" actId="207"/>
          <ac:spMkLst>
            <pc:docMk/>
            <pc:sldMk cId="763537612" sldId="333"/>
            <ac:spMk id="5" creationId="{F39E5A7C-3D49-1BDF-CDE0-26FABBFB1C9F}"/>
          </ac:spMkLst>
        </pc:spChg>
        <pc:spChg chg="add mod">
          <ac:chgData name="Andrea Piroddi" userId="092f2e42-b741-4fca-80e7-54baf8c3ba32" providerId="ADAL" clId="{7AFC7839-EFEA-FC43-8A17-FF0B256164E1}" dt="2023-03-17T15:28:38.332" v="1133"/>
          <ac:spMkLst>
            <pc:docMk/>
            <pc:sldMk cId="763537612" sldId="333"/>
            <ac:spMk id="6" creationId="{280B9E68-C610-0018-FDB6-79C9D06D8874}"/>
          </ac:spMkLst>
        </pc:spChg>
        <pc:spChg chg="add del mod">
          <ac:chgData name="Andrea Piroddi" userId="092f2e42-b741-4fca-80e7-54baf8c3ba32" providerId="ADAL" clId="{7AFC7839-EFEA-FC43-8A17-FF0B256164E1}" dt="2023-03-17T15:31:54.890" v="1161" actId="478"/>
          <ac:spMkLst>
            <pc:docMk/>
            <pc:sldMk cId="763537612" sldId="333"/>
            <ac:spMk id="7" creationId="{986B76C2-FA8A-DDEB-04D3-F3E0F6E3C0E5}"/>
          </ac:spMkLst>
        </pc:spChg>
        <pc:picChg chg="add mod">
          <ac:chgData name="Andrea Piroddi" userId="092f2e42-b741-4fca-80e7-54baf8c3ba32" providerId="ADAL" clId="{7AFC7839-EFEA-FC43-8A17-FF0B256164E1}" dt="2023-03-17T15:32:09.397" v="1166" actId="14100"/>
          <ac:picMkLst>
            <pc:docMk/>
            <pc:sldMk cId="763537612" sldId="333"/>
            <ac:picMk id="9" creationId="{7FFF9FC9-BB68-478C-61FD-EC86D131AA60}"/>
          </ac:picMkLst>
        </pc:picChg>
      </pc:sldChg>
    </pc:docChg>
  </pc:docChgLst>
  <pc:docChgLst>
    <pc:chgData name="Andrea Piroddi" userId="092f2e42-b741-4fca-80e7-54baf8c3ba32" providerId="ADAL" clId="{D3E53493-0F75-024C-B93E-004C4D2AC873}"/>
    <pc:docChg chg="modSld">
      <pc:chgData name="Andrea Piroddi" userId="092f2e42-b741-4fca-80e7-54baf8c3ba32" providerId="ADAL" clId="{D3E53493-0F75-024C-B93E-004C4D2AC873}" dt="2022-03-24T14:53:34.088" v="0" actId="20577"/>
      <pc:docMkLst>
        <pc:docMk/>
      </pc:docMkLst>
      <pc:sldChg chg="modSp mod">
        <pc:chgData name="Andrea Piroddi" userId="092f2e42-b741-4fca-80e7-54baf8c3ba32" providerId="ADAL" clId="{D3E53493-0F75-024C-B93E-004C4D2AC873}" dt="2022-03-24T14:53:34.088" v="0" actId="20577"/>
        <pc:sldMkLst>
          <pc:docMk/>
          <pc:sldMk cId="869583681" sldId="315"/>
        </pc:sldMkLst>
        <pc:spChg chg="mod">
          <ac:chgData name="Andrea Piroddi" userId="092f2e42-b741-4fca-80e7-54baf8c3ba32" providerId="ADAL" clId="{D3E53493-0F75-024C-B93E-004C4D2AC873}" dt="2022-03-24T14:53:34.088" v="0" actId="20577"/>
          <ac:spMkLst>
            <pc:docMk/>
            <pc:sldMk cId="869583681" sldId="315"/>
            <ac:spMk id="4" creationId="{1B7E0290-AF64-0447-812D-719E7FD26BD9}"/>
          </ac:spMkLst>
        </pc:spChg>
      </pc:sldChg>
    </pc:docChg>
  </pc:docChgLst>
  <pc:docChgLst>
    <pc:chgData name="Andrea Piroddi" userId="092f2e42-b741-4fca-80e7-54baf8c3ba32" providerId="ADAL" clId="{0EEA9AEC-43B8-8B47-88F3-F53FBBC51D04}"/>
    <pc:docChg chg="custSel addSld delSld modSld">
      <pc:chgData name="Andrea Piroddi" userId="092f2e42-b741-4fca-80e7-54baf8c3ba32" providerId="ADAL" clId="{0EEA9AEC-43B8-8B47-88F3-F53FBBC51D04}" dt="2024-02-26T20:01:00.424" v="486" actId="2696"/>
      <pc:docMkLst>
        <pc:docMk/>
      </pc:docMkLst>
      <pc:sldChg chg="del">
        <pc:chgData name="Andrea Piroddi" userId="092f2e42-b741-4fca-80e7-54baf8c3ba32" providerId="ADAL" clId="{0EEA9AEC-43B8-8B47-88F3-F53FBBC51D04}" dt="2024-02-26T19:21:43.522" v="10" actId="2696"/>
        <pc:sldMkLst>
          <pc:docMk/>
          <pc:sldMk cId="2952681472" sldId="287"/>
        </pc:sldMkLst>
      </pc:sldChg>
      <pc:sldChg chg="del">
        <pc:chgData name="Andrea Piroddi" userId="092f2e42-b741-4fca-80e7-54baf8c3ba32" providerId="ADAL" clId="{0EEA9AEC-43B8-8B47-88F3-F53FBBC51D04}" dt="2024-02-26T19:21:43.502" v="6" actId="2696"/>
        <pc:sldMkLst>
          <pc:docMk/>
          <pc:sldMk cId="3554659335" sldId="288"/>
        </pc:sldMkLst>
      </pc:sldChg>
      <pc:sldChg chg="del">
        <pc:chgData name="Andrea Piroddi" userId="092f2e42-b741-4fca-80e7-54baf8c3ba32" providerId="ADAL" clId="{0EEA9AEC-43B8-8B47-88F3-F53FBBC51D04}" dt="2024-02-26T19:21:43.497" v="1" actId="2696"/>
        <pc:sldMkLst>
          <pc:docMk/>
          <pc:sldMk cId="357804843" sldId="289"/>
        </pc:sldMkLst>
      </pc:sldChg>
      <pc:sldChg chg="del">
        <pc:chgData name="Andrea Piroddi" userId="092f2e42-b741-4fca-80e7-54baf8c3ba32" providerId="ADAL" clId="{0EEA9AEC-43B8-8B47-88F3-F53FBBC51D04}" dt="2024-02-26T19:21:43.499" v="3" actId="2696"/>
        <pc:sldMkLst>
          <pc:docMk/>
          <pc:sldMk cId="2570424440" sldId="290"/>
        </pc:sldMkLst>
      </pc:sldChg>
      <pc:sldChg chg="del">
        <pc:chgData name="Andrea Piroddi" userId="092f2e42-b741-4fca-80e7-54baf8c3ba32" providerId="ADAL" clId="{0EEA9AEC-43B8-8B47-88F3-F53FBBC51D04}" dt="2024-02-26T19:21:43.498" v="2" actId="2696"/>
        <pc:sldMkLst>
          <pc:docMk/>
          <pc:sldMk cId="2266528710" sldId="291"/>
        </pc:sldMkLst>
      </pc:sldChg>
      <pc:sldChg chg="del">
        <pc:chgData name="Andrea Piroddi" userId="092f2e42-b741-4fca-80e7-54baf8c3ba32" providerId="ADAL" clId="{0EEA9AEC-43B8-8B47-88F3-F53FBBC51D04}" dt="2024-02-26T19:21:43.521" v="9" actId="2696"/>
        <pc:sldMkLst>
          <pc:docMk/>
          <pc:sldMk cId="1440458596" sldId="292"/>
        </pc:sldMkLst>
      </pc:sldChg>
      <pc:sldChg chg="del">
        <pc:chgData name="Andrea Piroddi" userId="092f2e42-b741-4fca-80e7-54baf8c3ba32" providerId="ADAL" clId="{0EEA9AEC-43B8-8B47-88F3-F53FBBC51D04}" dt="2024-02-26T19:21:43.495" v="0" actId="2696"/>
        <pc:sldMkLst>
          <pc:docMk/>
          <pc:sldMk cId="3318482222" sldId="293"/>
        </pc:sldMkLst>
      </pc:sldChg>
      <pc:sldChg chg="del">
        <pc:chgData name="Andrea Piroddi" userId="092f2e42-b741-4fca-80e7-54baf8c3ba32" providerId="ADAL" clId="{0EEA9AEC-43B8-8B47-88F3-F53FBBC51D04}" dt="2024-02-26T19:21:43.519" v="8" actId="2696"/>
        <pc:sldMkLst>
          <pc:docMk/>
          <pc:sldMk cId="112987885" sldId="294"/>
        </pc:sldMkLst>
      </pc:sldChg>
      <pc:sldChg chg="del">
        <pc:chgData name="Andrea Piroddi" userId="092f2e42-b741-4fca-80e7-54baf8c3ba32" providerId="ADAL" clId="{0EEA9AEC-43B8-8B47-88F3-F53FBBC51D04}" dt="2024-02-26T19:21:43.525" v="11" actId="2696"/>
        <pc:sldMkLst>
          <pc:docMk/>
          <pc:sldMk cId="3677556342" sldId="295"/>
        </pc:sldMkLst>
      </pc:sldChg>
      <pc:sldChg chg="del">
        <pc:chgData name="Andrea Piroddi" userId="092f2e42-b741-4fca-80e7-54baf8c3ba32" providerId="ADAL" clId="{0EEA9AEC-43B8-8B47-88F3-F53FBBC51D04}" dt="2024-02-26T19:21:43.500" v="4" actId="2696"/>
        <pc:sldMkLst>
          <pc:docMk/>
          <pc:sldMk cId="2030600191" sldId="296"/>
        </pc:sldMkLst>
      </pc:sldChg>
      <pc:sldChg chg="del">
        <pc:chgData name="Andrea Piroddi" userId="092f2e42-b741-4fca-80e7-54baf8c3ba32" providerId="ADAL" clId="{0EEA9AEC-43B8-8B47-88F3-F53FBBC51D04}" dt="2024-02-26T19:21:43.504" v="7" actId="2696"/>
        <pc:sldMkLst>
          <pc:docMk/>
          <pc:sldMk cId="1654252264" sldId="297"/>
        </pc:sldMkLst>
      </pc:sldChg>
      <pc:sldChg chg="del">
        <pc:chgData name="Andrea Piroddi" userId="092f2e42-b741-4fca-80e7-54baf8c3ba32" providerId="ADAL" clId="{0EEA9AEC-43B8-8B47-88F3-F53FBBC51D04}" dt="2024-02-26T19:21:43.501" v="5" actId="2696"/>
        <pc:sldMkLst>
          <pc:docMk/>
          <pc:sldMk cId="806992179" sldId="303"/>
        </pc:sldMkLst>
      </pc:sldChg>
      <pc:sldChg chg="del">
        <pc:chgData name="Andrea Piroddi" userId="092f2e42-b741-4fca-80e7-54baf8c3ba32" providerId="ADAL" clId="{0EEA9AEC-43B8-8B47-88F3-F53FBBC51D04}" dt="2024-02-26T19:23:35.880" v="12" actId="2696"/>
        <pc:sldMkLst>
          <pc:docMk/>
          <pc:sldMk cId="513337425" sldId="330"/>
        </pc:sldMkLst>
      </pc:sldChg>
      <pc:sldChg chg="addSp delSp modSp mod">
        <pc:chgData name="Andrea Piroddi" userId="092f2e42-b741-4fca-80e7-54baf8c3ba32" providerId="ADAL" clId="{0EEA9AEC-43B8-8B47-88F3-F53FBBC51D04}" dt="2024-02-26T19:25:17.856" v="29" actId="14100"/>
        <pc:sldMkLst>
          <pc:docMk/>
          <pc:sldMk cId="490888555" sldId="331"/>
        </pc:sldMkLst>
        <pc:spChg chg="del mod">
          <ac:chgData name="Andrea Piroddi" userId="092f2e42-b741-4fca-80e7-54baf8c3ba32" providerId="ADAL" clId="{0EEA9AEC-43B8-8B47-88F3-F53FBBC51D04}" dt="2024-02-26T19:25:02.983" v="24" actId="478"/>
          <ac:spMkLst>
            <pc:docMk/>
            <pc:sldMk cId="490888555" sldId="331"/>
            <ac:spMk id="7" creationId="{B7A80002-0EA9-F812-1DFC-34D566349D0E}"/>
          </ac:spMkLst>
        </pc:spChg>
        <pc:picChg chg="add mod">
          <ac:chgData name="Andrea Piroddi" userId="092f2e42-b741-4fca-80e7-54baf8c3ba32" providerId="ADAL" clId="{0EEA9AEC-43B8-8B47-88F3-F53FBBC51D04}" dt="2024-02-26T19:25:17.856" v="29" actId="14100"/>
          <ac:picMkLst>
            <pc:docMk/>
            <pc:sldMk cId="490888555" sldId="331"/>
            <ac:picMk id="4" creationId="{37CEFD06-492A-73BC-00D2-C36B8A6D0B7B}"/>
          </ac:picMkLst>
        </pc:picChg>
        <pc:picChg chg="del">
          <ac:chgData name="Andrea Piroddi" userId="092f2e42-b741-4fca-80e7-54baf8c3ba32" providerId="ADAL" clId="{0EEA9AEC-43B8-8B47-88F3-F53FBBC51D04}" dt="2024-02-26T19:23:45.902" v="14" actId="478"/>
          <ac:picMkLst>
            <pc:docMk/>
            <pc:sldMk cId="490888555" sldId="331"/>
            <ac:picMk id="12" creationId="{DA594D79-856F-70F6-F5DB-557D133049AB}"/>
          </ac:picMkLst>
        </pc:picChg>
      </pc:sldChg>
      <pc:sldChg chg="addSp delSp modSp mod">
        <pc:chgData name="Andrea Piroddi" userId="092f2e42-b741-4fca-80e7-54baf8c3ba32" providerId="ADAL" clId="{0EEA9AEC-43B8-8B47-88F3-F53FBBC51D04}" dt="2024-02-26T19:29:55.972" v="60" actId="962"/>
        <pc:sldMkLst>
          <pc:docMk/>
          <pc:sldMk cId="763537612" sldId="333"/>
        </pc:sldMkLst>
        <pc:spChg chg="del">
          <ac:chgData name="Andrea Piroddi" userId="092f2e42-b741-4fca-80e7-54baf8c3ba32" providerId="ADAL" clId="{0EEA9AEC-43B8-8B47-88F3-F53FBBC51D04}" dt="2024-02-26T19:29:05.285" v="56" actId="478"/>
          <ac:spMkLst>
            <pc:docMk/>
            <pc:sldMk cId="763537612" sldId="333"/>
            <ac:spMk id="5" creationId="{F39E5A7C-3D49-1BDF-CDE0-26FABBFB1C9F}"/>
          </ac:spMkLst>
        </pc:spChg>
        <pc:picChg chg="add mod">
          <ac:chgData name="Andrea Piroddi" userId="092f2e42-b741-4fca-80e7-54baf8c3ba32" providerId="ADAL" clId="{0EEA9AEC-43B8-8B47-88F3-F53FBBC51D04}" dt="2024-02-26T19:29:55.972" v="60" actId="962"/>
          <ac:picMkLst>
            <pc:docMk/>
            <pc:sldMk cId="763537612" sldId="333"/>
            <ac:picMk id="3" creationId="{DEFE1DEC-C5EA-692E-22A4-8896E50AAB71}"/>
          </ac:picMkLst>
        </pc:picChg>
        <pc:picChg chg="mod">
          <ac:chgData name="Andrea Piroddi" userId="092f2e42-b741-4fca-80e7-54baf8c3ba32" providerId="ADAL" clId="{0EEA9AEC-43B8-8B47-88F3-F53FBBC51D04}" dt="2024-02-26T19:28:57.973" v="55" actId="1076"/>
          <ac:picMkLst>
            <pc:docMk/>
            <pc:sldMk cId="763537612" sldId="333"/>
            <ac:picMk id="9" creationId="{7FFF9FC9-BB68-478C-61FD-EC86D131AA60}"/>
          </ac:picMkLst>
        </pc:picChg>
      </pc:sldChg>
      <pc:sldChg chg="addSp delSp modSp add mod">
        <pc:chgData name="Andrea Piroddi" userId="092f2e42-b741-4fca-80e7-54baf8c3ba32" providerId="ADAL" clId="{0EEA9AEC-43B8-8B47-88F3-F53FBBC51D04}" dt="2024-02-26T19:27:40.426" v="54" actId="114"/>
        <pc:sldMkLst>
          <pc:docMk/>
          <pc:sldMk cId="3892152748" sldId="334"/>
        </pc:sldMkLst>
        <pc:spChg chg="add mod">
          <ac:chgData name="Andrea Piroddi" userId="092f2e42-b741-4fca-80e7-54baf8c3ba32" providerId="ADAL" clId="{0EEA9AEC-43B8-8B47-88F3-F53FBBC51D04}" dt="2024-02-26T19:27:40.426" v="54" actId="114"/>
          <ac:spMkLst>
            <pc:docMk/>
            <pc:sldMk cId="3892152748" sldId="334"/>
            <ac:spMk id="5" creationId="{8A23DEDD-29D8-1A5B-8FEE-D654EAC2D8C2}"/>
          </ac:spMkLst>
        </pc:spChg>
        <pc:picChg chg="del">
          <ac:chgData name="Andrea Piroddi" userId="092f2e42-b741-4fca-80e7-54baf8c3ba32" providerId="ADAL" clId="{0EEA9AEC-43B8-8B47-88F3-F53FBBC51D04}" dt="2024-02-26T19:26:07.124" v="31" actId="478"/>
          <ac:picMkLst>
            <pc:docMk/>
            <pc:sldMk cId="3892152748" sldId="334"/>
            <ac:picMk id="4" creationId="{37CEFD06-492A-73BC-00D2-C36B8A6D0B7B}"/>
          </ac:picMkLst>
        </pc:picChg>
      </pc:sldChg>
      <pc:sldChg chg="modSp add mod">
        <pc:chgData name="Andrea Piroddi" userId="092f2e42-b741-4fca-80e7-54baf8c3ba32" providerId="ADAL" clId="{0EEA9AEC-43B8-8B47-88F3-F53FBBC51D04}" dt="2024-02-26T19:30:35.676" v="68" actId="20577"/>
        <pc:sldMkLst>
          <pc:docMk/>
          <pc:sldMk cId="864206094" sldId="335"/>
        </pc:sldMkLst>
        <pc:spChg chg="mod">
          <ac:chgData name="Andrea Piroddi" userId="092f2e42-b741-4fca-80e7-54baf8c3ba32" providerId="ADAL" clId="{0EEA9AEC-43B8-8B47-88F3-F53FBBC51D04}" dt="2024-02-26T19:30:35.676" v="68" actId="20577"/>
          <ac:spMkLst>
            <pc:docMk/>
            <pc:sldMk cId="864206094" sldId="335"/>
            <ac:spMk id="2" creationId="{0055E2D1-7039-D8FD-8F36-FCEFF4D4D194}"/>
          </ac:spMkLst>
        </pc:spChg>
      </pc:sldChg>
      <pc:sldChg chg="addSp modSp new mod">
        <pc:chgData name="Andrea Piroddi" userId="092f2e42-b741-4fca-80e7-54baf8c3ba32" providerId="ADAL" clId="{0EEA9AEC-43B8-8B47-88F3-F53FBBC51D04}" dt="2024-02-26T19:33:43.666" v="111" actId="20577"/>
        <pc:sldMkLst>
          <pc:docMk/>
          <pc:sldMk cId="1876440412" sldId="336"/>
        </pc:sldMkLst>
        <pc:spChg chg="add mod">
          <ac:chgData name="Andrea Piroddi" userId="092f2e42-b741-4fca-80e7-54baf8c3ba32" providerId="ADAL" clId="{0EEA9AEC-43B8-8B47-88F3-F53FBBC51D04}" dt="2024-02-26T19:33:18.271" v="106" actId="20577"/>
          <ac:spMkLst>
            <pc:docMk/>
            <pc:sldMk cId="1876440412" sldId="336"/>
            <ac:spMk id="3" creationId="{044A8773-3BA6-F574-0AAD-3E2212B9ECCC}"/>
          </ac:spMkLst>
        </pc:spChg>
        <pc:spChg chg="add mod">
          <ac:chgData name="Andrea Piroddi" userId="092f2e42-b741-4fca-80e7-54baf8c3ba32" providerId="ADAL" clId="{0EEA9AEC-43B8-8B47-88F3-F53FBBC51D04}" dt="2024-02-26T19:33:43.666" v="111" actId="20577"/>
          <ac:spMkLst>
            <pc:docMk/>
            <pc:sldMk cId="1876440412" sldId="336"/>
            <ac:spMk id="4" creationId="{B758C652-92E8-7127-7ADE-4364FE65B997}"/>
          </ac:spMkLst>
        </pc:spChg>
      </pc:sldChg>
      <pc:sldChg chg="addSp modSp new mod">
        <pc:chgData name="Andrea Piroddi" userId="092f2e42-b741-4fca-80e7-54baf8c3ba32" providerId="ADAL" clId="{0EEA9AEC-43B8-8B47-88F3-F53FBBC51D04}" dt="2024-02-26T19:34:22.085" v="130" actId="1076"/>
        <pc:sldMkLst>
          <pc:docMk/>
          <pc:sldMk cId="1702431654" sldId="337"/>
        </pc:sldMkLst>
        <pc:spChg chg="add mod">
          <ac:chgData name="Andrea Piroddi" userId="092f2e42-b741-4fca-80e7-54baf8c3ba32" providerId="ADAL" clId="{0EEA9AEC-43B8-8B47-88F3-F53FBBC51D04}" dt="2024-02-26T19:34:08.604" v="126" actId="20577"/>
          <ac:spMkLst>
            <pc:docMk/>
            <pc:sldMk cId="1702431654" sldId="337"/>
            <ac:spMk id="2" creationId="{971038B2-E8F9-7911-9853-C2293B1A05CD}"/>
          </ac:spMkLst>
        </pc:spChg>
        <pc:picChg chg="add mod">
          <ac:chgData name="Andrea Piroddi" userId="092f2e42-b741-4fca-80e7-54baf8c3ba32" providerId="ADAL" clId="{0EEA9AEC-43B8-8B47-88F3-F53FBBC51D04}" dt="2024-02-26T19:34:22.085" v="130" actId="1076"/>
          <ac:picMkLst>
            <pc:docMk/>
            <pc:sldMk cId="1702431654" sldId="337"/>
            <ac:picMk id="4" creationId="{8B5671C0-681D-1579-98E3-5CC9A15AADF1}"/>
          </ac:picMkLst>
        </pc:picChg>
      </pc:sldChg>
      <pc:sldChg chg="addSp delSp modSp add mod">
        <pc:chgData name="Andrea Piroddi" userId="092f2e42-b741-4fca-80e7-54baf8c3ba32" providerId="ADAL" clId="{0EEA9AEC-43B8-8B47-88F3-F53FBBC51D04}" dt="2024-02-26T19:34:53" v="139" actId="1076"/>
        <pc:sldMkLst>
          <pc:docMk/>
          <pc:sldMk cId="948502759" sldId="338"/>
        </pc:sldMkLst>
        <pc:picChg chg="del">
          <ac:chgData name="Andrea Piroddi" userId="092f2e42-b741-4fca-80e7-54baf8c3ba32" providerId="ADAL" clId="{0EEA9AEC-43B8-8B47-88F3-F53FBBC51D04}" dt="2024-02-26T19:34:31.177" v="132" actId="478"/>
          <ac:picMkLst>
            <pc:docMk/>
            <pc:sldMk cId="948502759" sldId="338"/>
            <ac:picMk id="4" creationId="{8B5671C0-681D-1579-98E3-5CC9A15AADF1}"/>
          </ac:picMkLst>
        </pc:picChg>
        <pc:picChg chg="add mod">
          <ac:chgData name="Andrea Piroddi" userId="092f2e42-b741-4fca-80e7-54baf8c3ba32" providerId="ADAL" clId="{0EEA9AEC-43B8-8B47-88F3-F53FBBC51D04}" dt="2024-02-26T19:34:53" v="139" actId="1076"/>
          <ac:picMkLst>
            <pc:docMk/>
            <pc:sldMk cId="948502759" sldId="338"/>
            <ac:picMk id="5" creationId="{5359F552-6359-4773-5AE7-00018BDCB8B9}"/>
          </ac:picMkLst>
        </pc:picChg>
      </pc:sldChg>
      <pc:sldChg chg="addSp delSp modSp add mod">
        <pc:chgData name="Andrea Piroddi" userId="092f2e42-b741-4fca-80e7-54baf8c3ba32" providerId="ADAL" clId="{0EEA9AEC-43B8-8B47-88F3-F53FBBC51D04}" dt="2024-02-26T19:41:40.960" v="229" actId="21"/>
        <pc:sldMkLst>
          <pc:docMk/>
          <pc:sldMk cId="3641093580" sldId="339"/>
        </pc:sldMkLst>
        <pc:spChg chg="mod">
          <ac:chgData name="Andrea Piroddi" userId="092f2e42-b741-4fca-80e7-54baf8c3ba32" providerId="ADAL" clId="{0EEA9AEC-43B8-8B47-88F3-F53FBBC51D04}" dt="2024-02-26T19:35:44.984" v="147" actId="20577"/>
          <ac:spMkLst>
            <pc:docMk/>
            <pc:sldMk cId="3641093580" sldId="339"/>
            <ac:spMk id="2" creationId="{971038B2-E8F9-7911-9853-C2293B1A05CD}"/>
          </ac:spMkLst>
        </pc:spChg>
        <pc:spChg chg="add mod">
          <ac:chgData name="Andrea Piroddi" userId="092f2e42-b741-4fca-80e7-54baf8c3ba32" providerId="ADAL" clId="{0EEA9AEC-43B8-8B47-88F3-F53FBBC51D04}" dt="2024-02-26T19:41:40.960" v="229" actId="21"/>
          <ac:spMkLst>
            <pc:docMk/>
            <pc:sldMk cId="3641093580" sldId="339"/>
            <ac:spMk id="4" creationId="{418FC9D6-9FFF-B8F0-E6B8-F6CCA5C25B76}"/>
          </ac:spMkLst>
        </pc:spChg>
        <pc:picChg chg="del">
          <ac:chgData name="Andrea Piroddi" userId="092f2e42-b741-4fca-80e7-54baf8c3ba32" providerId="ADAL" clId="{0EEA9AEC-43B8-8B47-88F3-F53FBBC51D04}" dt="2024-02-26T19:35:22.776" v="141" actId="478"/>
          <ac:picMkLst>
            <pc:docMk/>
            <pc:sldMk cId="3641093580" sldId="339"/>
            <ac:picMk id="5" creationId="{5359F552-6359-4773-5AE7-00018BDCB8B9}"/>
          </ac:picMkLst>
        </pc:picChg>
      </pc:sldChg>
      <pc:sldChg chg="new del">
        <pc:chgData name="Andrea Piroddi" userId="092f2e42-b741-4fca-80e7-54baf8c3ba32" providerId="ADAL" clId="{0EEA9AEC-43B8-8B47-88F3-F53FBBC51D04}" dt="2024-02-26T20:01:00.424" v="486" actId="2696"/>
        <pc:sldMkLst>
          <pc:docMk/>
          <pc:sldMk cId="460911649" sldId="340"/>
        </pc:sldMkLst>
      </pc:sldChg>
      <pc:sldChg chg="modSp add mod">
        <pc:chgData name="Andrea Piroddi" userId="092f2e42-b741-4fca-80e7-54baf8c3ba32" providerId="ADAL" clId="{0EEA9AEC-43B8-8B47-88F3-F53FBBC51D04}" dt="2024-02-26T19:42:06.926" v="235" actId="1076"/>
        <pc:sldMkLst>
          <pc:docMk/>
          <pc:sldMk cId="4127741545" sldId="341"/>
        </pc:sldMkLst>
        <pc:spChg chg="mod">
          <ac:chgData name="Andrea Piroddi" userId="092f2e42-b741-4fca-80e7-54baf8c3ba32" providerId="ADAL" clId="{0EEA9AEC-43B8-8B47-88F3-F53FBBC51D04}" dt="2024-02-26T19:42:06.926" v="235" actId="1076"/>
          <ac:spMkLst>
            <pc:docMk/>
            <pc:sldMk cId="4127741545" sldId="341"/>
            <ac:spMk id="4" creationId="{418FC9D6-9FFF-B8F0-E6B8-F6CCA5C25B76}"/>
          </ac:spMkLst>
        </pc:spChg>
      </pc:sldChg>
      <pc:sldChg chg="addSp delSp modSp add mod">
        <pc:chgData name="Andrea Piroddi" userId="092f2e42-b741-4fca-80e7-54baf8c3ba32" providerId="ADAL" clId="{0EEA9AEC-43B8-8B47-88F3-F53FBBC51D04}" dt="2024-02-26T19:49:16.318" v="329" actId="13926"/>
        <pc:sldMkLst>
          <pc:docMk/>
          <pc:sldMk cId="3901130481" sldId="342"/>
        </pc:sldMkLst>
        <pc:spChg chg="mod">
          <ac:chgData name="Andrea Piroddi" userId="092f2e42-b741-4fca-80e7-54baf8c3ba32" providerId="ADAL" clId="{0EEA9AEC-43B8-8B47-88F3-F53FBBC51D04}" dt="2024-02-26T19:42:42.196" v="278" actId="20577"/>
          <ac:spMkLst>
            <pc:docMk/>
            <pc:sldMk cId="3901130481" sldId="342"/>
            <ac:spMk id="2" creationId="{971038B2-E8F9-7911-9853-C2293B1A05CD}"/>
          </ac:spMkLst>
        </pc:spChg>
        <pc:spChg chg="del">
          <ac:chgData name="Andrea Piroddi" userId="092f2e42-b741-4fca-80e7-54baf8c3ba32" providerId="ADAL" clId="{0EEA9AEC-43B8-8B47-88F3-F53FBBC51D04}" dt="2024-02-26T19:42:29.855" v="237" actId="478"/>
          <ac:spMkLst>
            <pc:docMk/>
            <pc:sldMk cId="3901130481" sldId="342"/>
            <ac:spMk id="4" creationId="{418FC9D6-9FFF-B8F0-E6B8-F6CCA5C25B76}"/>
          </ac:spMkLst>
        </pc:spChg>
        <pc:spChg chg="add mod">
          <ac:chgData name="Andrea Piroddi" userId="092f2e42-b741-4fca-80e7-54baf8c3ba32" providerId="ADAL" clId="{0EEA9AEC-43B8-8B47-88F3-F53FBBC51D04}" dt="2024-02-26T19:45:29.203" v="290" actId="1076"/>
          <ac:spMkLst>
            <pc:docMk/>
            <pc:sldMk cId="3901130481" sldId="342"/>
            <ac:spMk id="7" creationId="{05FC922B-64B0-76FC-BB7E-63A397246F4D}"/>
          </ac:spMkLst>
        </pc:spChg>
        <pc:spChg chg="add mod">
          <ac:chgData name="Andrea Piroddi" userId="092f2e42-b741-4fca-80e7-54baf8c3ba32" providerId="ADAL" clId="{0EEA9AEC-43B8-8B47-88F3-F53FBBC51D04}" dt="2024-02-26T19:49:16.318" v="329" actId="13926"/>
          <ac:spMkLst>
            <pc:docMk/>
            <pc:sldMk cId="3901130481" sldId="342"/>
            <ac:spMk id="9" creationId="{B100044A-B6AA-ADB8-D001-008CFB25A3C4}"/>
          </ac:spMkLst>
        </pc:spChg>
        <pc:picChg chg="add mod">
          <ac:chgData name="Andrea Piroddi" userId="092f2e42-b741-4fca-80e7-54baf8c3ba32" providerId="ADAL" clId="{0EEA9AEC-43B8-8B47-88F3-F53FBBC51D04}" dt="2024-02-26T19:45:25.753" v="289" actId="1076"/>
          <ac:picMkLst>
            <pc:docMk/>
            <pc:sldMk cId="3901130481" sldId="342"/>
            <ac:picMk id="5" creationId="{6AFA6D03-8A1F-38F9-7305-8C59649EED56}"/>
          </ac:picMkLst>
        </pc:picChg>
      </pc:sldChg>
      <pc:sldChg chg="addSp delSp modSp add mod">
        <pc:chgData name="Andrea Piroddi" userId="092f2e42-b741-4fca-80e7-54baf8c3ba32" providerId="ADAL" clId="{0EEA9AEC-43B8-8B47-88F3-F53FBBC51D04}" dt="2024-02-26T19:51:56.124" v="356" actId="255"/>
        <pc:sldMkLst>
          <pc:docMk/>
          <pc:sldMk cId="182753256" sldId="343"/>
        </pc:sldMkLst>
        <pc:spChg chg="add mod">
          <ac:chgData name="Andrea Piroddi" userId="092f2e42-b741-4fca-80e7-54baf8c3ba32" providerId="ADAL" clId="{0EEA9AEC-43B8-8B47-88F3-F53FBBC51D04}" dt="2024-02-26T19:51:56.124" v="356" actId="255"/>
          <ac:spMkLst>
            <pc:docMk/>
            <pc:sldMk cId="182753256" sldId="343"/>
            <ac:spMk id="4" creationId="{743371A2-C09F-16AE-551F-96C20D5CC20F}"/>
          </ac:spMkLst>
        </pc:spChg>
        <pc:spChg chg="del">
          <ac:chgData name="Andrea Piroddi" userId="092f2e42-b741-4fca-80e7-54baf8c3ba32" providerId="ADAL" clId="{0EEA9AEC-43B8-8B47-88F3-F53FBBC51D04}" dt="2024-02-26T19:50:13.519" v="335" actId="478"/>
          <ac:spMkLst>
            <pc:docMk/>
            <pc:sldMk cId="182753256" sldId="343"/>
            <ac:spMk id="7" creationId="{05FC922B-64B0-76FC-BB7E-63A397246F4D}"/>
          </ac:spMkLst>
        </pc:spChg>
        <pc:spChg chg="del">
          <ac:chgData name="Andrea Piroddi" userId="092f2e42-b741-4fca-80e7-54baf8c3ba32" providerId="ADAL" clId="{0EEA9AEC-43B8-8B47-88F3-F53FBBC51D04}" dt="2024-02-26T19:50:03.255" v="331" actId="478"/>
          <ac:spMkLst>
            <pc:docMk/>
            <pc:sldMk cId="182753256" sldId="343"/>
            <ac:spMk id="9" creationId="{B100044A-B6AA-ADB8-D001-008CFB25A3C4}"/>
          </ac:spMkLst>
        </pc:spChg>
        <pc:picChg chg="add mod">
          <ac:chgData name="Andrea Piroddi" userId="092f2e42-b741-4fca-80e7-54baf8c3ba32" providerId="ADAL" clId="{0EEA9AEC-43B8-8B47-88F3-F53FBBC51D04}" dt="2024-02-26T19:51:52.178" v="355" actId="1076"/>
          <ac:picMkLst>
            <pc:docMk/>
            <pc:sldMk cId="182753256" sldId="343"/>
            <ac:picMk id="6" creationId="{3E1F4634-CCE6-3959-E880-FD87E11934E1}"/>
          </ac:picMkLst>
        </pc:picChg>
      </pc:sldChg>
      <pc:sldChg chg="addSp delSp modSp add mod">
        <pc:chgData name="Andrea Piroddi" userId="092f2e42-b741-4fca-80e7-54baf8c3ba32" providerId="ADAL" clId="{0EEA9AEC-43B8-8B47-88F3-F53FBBC51D04}" dt="2024-02-26T20:00:37.646" v="485" actId="255"/>
        <pc:sldMkLst>
          <pc:docMk/>
          <pc:sldMk cId="160240029" sldId="344"/>
        </pc:sldMkLst>
        <pc:spChg chg="mod">
          <ac:chgData name="Andrea Piroddi" userId="092f2e42-b741-4fca-80e7-54baf8c3ba32" providerId="ADAL" clId="{0EEA9AEC-43B8-8B47-88F3-F53FBBC51D04}" dt="2024-02-26T19:52:25.816" v="366" actId="20577"/>
          <ac:spMkLst>
            <pc:docMk/>
            <pc:sldMk cId="160240029" sldId="344"/>
            <ac:spMk id="2" creationId="{971038B2-E8F9-7911-9853-C2293B1A05CD}"/>
          </ac:spMkLst>
        </pc:spChg>
        <pc:spChg chg="del mod">
          <ac:chgData name="Andrea Piroddi" userId="092f2e42-b741-4fca-80e7-54baf8c3ba32" providerId="ADAL" clId="{0EEA9AEC-43B8-8B47-88F3-F53FBBC51D04}" dt="2024-02-26T19:52:33.934" v="369" actId="478"/>
          <ac:spMkLst>
            <pc:docMk/>
            <pc:sldMk cId="160240029" sldId="344"/>
            <ac:spMk id="4" creationId="{743371A2-C09F-16AE-551F-96C20D5CC20F}"/>
          </ac:spMkLst>
        </pc:spChg>
        <pc:spChg chg="add mod">
          <ac:chgData name="Andrea Piroddi" userId="092f2e42-b741-4fca-80e7-54baf8c3ba32" providerId="ADAL" clId="{0EEA9AEC-43B8-8B47-88F3-F53FBBC51D04}" dt="2024-02-26T20:00:37.646" v="485" actId="255"/>
          <ac:spMkLst>
            <pc:docMk/>
            <pc:sldMk cId="160240029" sldId="344"/>
            <ac:spMk id="9" creationId="{E415AC98-D203-3AAE-EF5D-D82BB359D818}"/>
          </ac:spMkLst>
        </pc:spChg>
        <pc:picChg chg="del">
          <ac:chgData name="Andrea Piroddi" userId="092f2e42-b741-4fca-80e7-54baf8c3ba32" providerId="ADAL" clId="{0EEA9AEC-43B8-8B47-88F3-F53FBBC51D04}" dt="2024-02-26T19:52:35.521" v="370" actId="478"/>
          <ac:picMkLst>
            <pc:docMk/>
            <pc:sldMk cId="160240029" sldId="344"/>
            <ac:picMk id="5" creationId="{6AFA6D03-8A1F-38F9-7305-8C59649EED56}"/>
          </ac:picMkLst>
        </pc:picChg>
        <pc:picChg chg="del">
          <ac:chgData name="Andrea Piroddi" userId="092f2e42-b741-4fca-80e7-54baf8c3ba32" providerId="ADAL" clId="{0EEA9AEC-43B8-8B47-88F3-F53FBBC51D04}" dt="2024-02-26T19:52:28.587" v="367" actId="478"/>
          <ac:picMkLst>
            <pc:docMk/>
            <pc:sldMk cId="160240029" sldId="344"/>
            <ac:picMk id="6" creationId="{3E1F4634-CCE6-3959-E880-FD87E11934E1}"/>
          </ac:picMkLst>
        </pc:picChg>
        <pc:picChg chg="add mod">
          <ac:chgData name="Andrea Piroddi" userId="092f2e42-b741-4fca-80e7-54baf8c3ba32" providerId="ADAL" clId="{0EEA9AEC-43B8-8B47-88F3-F53FBBC51D04}" dt="2024-02-26T19:56:29.498" v="376" actId="1076"/>
          <ac:picMkLst>
            <pc:docMk/>
            <pc:sldMk cId="160240029" sldId="344"/>
            <ac:picMk id="7" creationId="{4DD986AE-8086-9634-7148-4B71C854BD95}"/>
          </ac:picMkLst>
        </pc:picChg>
      </pc:sldChg>
    </pc:docChg>
  </pc:docChgLst>
  <pc:docChgLst>
    <pc:chgData name="Andrea Piroddi" userId="092f2e42-b741-4fca-80e7-54baf8c3ba32" providerId="ADAL" clId="{E6D398C4-EC8C-9946-9D2C-4BA3F8101856}"/>
    <pc:docChg chg="undo custSel addSld delSld modSld">
      <pc:chgData name="Andrea Piroddi" userId="092f2e42-b741-4fca-80e7-54baf8c3ba32" providerId="ADAL" clId="{E6D398C4-EC8C-9946-9D2C-4BA3F8101856}" dt="2021-03-16T14:18:10.752" v="478" actId="20577"/>
      <pc:docMkLst>
        <pc:docMk/>
      </pc:docMkLst>
      <pc:sldChg chg="addSp delSp modSp add mod modClrScheme chgLayout">
        <pc:chgData name="Andrea Piroddi" userId="092f2e42-b741-4fca-80e7-54baf8c3ba32" providerId="ADAL" clId="{E6D398C4-EC8C-9946-9D2C-4BA3F8101856}" dt="2021-03-01T18:45:00.456" v="126" actId="700"/>
        <pc:sldMkLst>
          <pc:docMk/>
          <pc:sldMk cId="2047649313" sldId="257"/>
        </pc:sldMkLst>
        <pc:spChg chg="mod ord">
          <ac:chgData name="Andrea Piroddi" userId="092f2e42-b741-4fca-80e7-54baf8c3ba32" providerId="ADAL" clId="{E6D398C4-EC8C-9946-9D2C-4BA3F8101856}" dt="2021-03-01T18:45:00.456" v="126" actId="700"/>
          <ac:spMkLst>
            <pc:docMk/>
            <pc:sldMk cId="2047649313" sldId="257"/>
            <ac:spMk id="2" creationId="{38ACC426-E7EB-444B-B31A-F18BC071F091}"/>
          </ac:spMkLst>
        </pc:spChg>
        <pc:spChg chg="add del mod ord">
          <ac:chgData name="Andrea Piroddi" userId="092f2e42-b741-4fca-80e7-54baf8c3ba32" providerId="ADAL" clId="{E6D398C4-EC8C-9946-9D2C-4BA3F8101856}" dt="2021-03-01T18:45:00.456" v="126" actId="700"/>
          <ac:spMkLst>
            <pc:docMk/>
            <pc:sldMk cId="2047649313" sldId="257"/>
            <ac:spMk id="3" creationId="{6A9B019B-B9E4-C54E-BC07-2CB493BC126A}"/>
          </ac:spMkLst>
        </pc:spChg>
        <pc:spChg chg="mod ord">
          <ac:chgData name="Andrea Piroddi" userId="092f2e42-b741-4fca-80e7-54baf8c3ba32" providerId="ADAL" clId="{E6D398C4-EC8C-9946-9D2C-4BA3F8101856}" dt="2021-03-01T18:45:00.456" v="126" actId="700"/>
          <ac:spMkLst>
            <pc:docMk/>
            <pc:sldMk cId="2047649313" sldId="257"/>
            <ac:spMk id="4" creationId="{F5574084-439B-48C6-B731-4A8786AAB9C3}"/>
          </ac:spMkLst>
        </pc:spChg>
        <pc:spChg chg="add del mod">
          <ac:chgData name="Andrea Piroddi" userId="092f2e42-b741-4fca-80e7-54baf8c3ba32" providerId="ADAL" clId="{E6D398C4-EC8C-9946-9D2C-4BA3F8101856}" dt="2021-03-01T18:45:00.456" v="126" actId="700"/>
          <ac:spMkLst>
            <pc:docMk/>
            <pc:sldMk cId="2047649313" sldId="257"/>
            <ac:spMk id="5" creationId="{748FCB88-6892-4414-9999-C443EA99CA37}"/>
          </ac:spMkLst>
        </pc:spChg>
      </pc:sldChg>
      <pc:sldChg chg="delSp modSp add mod">
        <pc:chgData name="Andrea Piroddi" userId="092f2e42-b741-4fca-80e7-54baf8c3ba32" providerId="ADAL" clId="{E6D398C4-EC8C-9946-9D2C-4BA3F8101856}" dt="2021-03-01T18:45:12.093" v="127" actId="108"/>
        <pc:sldMkLst>
          <pc:docMk/>
          <pc:sldMk cId="2528708724" sldId="258"/>
        </pc:sldMkLst>
        <pc:spChg chg="mod">
          <ac:chgData name="Andrea Piroddi" userId="092f2e42-b741-4fca-80e7-54baf8c3ba32" providerId="ADAL" clId="{E6D398C4-EC8C-9946-9D2C-4BA3F8101856}" dt="2021-03-01T18:45:12.093" v="127" actId="108"/>
          <ac:spMkLst>
            <pc:docMk/>
            <pc:sldMk cId="2528708724" sldId="258"/>
            <ac:spMk id="2" creationId="{38ACC426-E7EB-444B-B31A-F18BC071F091}"/>
          </ac:spMkLst>
        </pc:spChg>
        <pc:spChg chg="del">
          <ac:chgData name="Andrea Piroddi" userId="092f2e42-b741-4fca-80e7-54baf8c3ba32" providerId="ADAL" clId="{E6D398C4-EC8C-9946-9D2C-4BA3F8101856}" dt="2021-03-01T18:39:10.926" v="101" actId="478"/>
          <ac:spMkLst>
            <pc:docMk/>
            <pc:sldMk cId="2528708724" sldId="258"/>
            <ac:spMk id="45" creationId="{1020E878-9953-43B3-A0F1-A6741FCB6B4A}"/>
          </ac:spMkLst>
        </pc:spChg>
      </pc:sldChg>
      <pc:sldChg chg="delSp modSp add mod">
        <pc:chgData name="Andrea Piroddi" userId="092f2e42-b741-4fca-80e7-54baf8c3ba32" providerId="ADAL" clId="{E6D398C4-EC8C-9946-9D2C-4BA3F8101856}" dt="2021-03-01T18:46:29.668" v="135" actId="108"/>
        <pc:sldMkLst>
          <pc:docMk/>
          <pc:sldMk cId="3069421496" sldId="259"/>
        </pc:sldMkLst>
        <pc:spChg chg="mod">
          <ac:chgData name="Andrea Piroddi" userId="092f2e42-b741-4fca-80e7-54baf8c3ba32" providerId="ADAL" clId="{E6D398C4-EC8C-9946-9D2C-4BA3F8101856}" dt="2021-03-01T18:46:29.668" v="135" actId="108"/>
          <ac:spMkLst>
            <pc:docMk/>
            <pc:sldMk cId="3069421496" sldId="259"/>
            <ac:spMk id="2" creationId="{38ACC426-E7EB-444B-B31A-F18BC071F091}"/>
          </ac:spMkLst>
        </pc:spChg>
        <pc:spChg chg="del">
          <ac:chgData name="Andrea Piroddi" userId="092f2e42-b741-4fca-80e7-54baf8c3ba32" providerId="ADAL" clId="{E6D398C4-EC8C-9946-9D2C-4BA3F8101856}" dt="2021-03-01T18:38:31.214" v="96" actId="478"/>
          <ac:spMkLst>
            <pc:docMk/>
            <pc:sldMk cId="3069421496" sldId="259"/>
            <ac:spMk id="45" creationId="{6A4FD0FC-5A0F-4127-8333-4A93C79A8CC4}"/>
          </ac:spMkLst>
        </pc:spChg>
      </pc:sldChg>
      <pc:sldChg chg="delSp modSp add mod">
        <pc:chgData name="Andrea Piroddi" userId="092f2e42-b741-4fca-80e7-54baf8c3ba32" providerId="ADAL" clId="{E6D398C4-EC8C-9946-9D2C-4BA3F8101856}" dt="2021-03-01T18:46:38.705" v="136" actId="108"/>
        <pc:sldMkLst>
          <pc:docMk/>
          <pc:sldMk cId="61511573" sldId="260"/>
        </pc:sldMkLst>
        <pc:spChg chg="mod">
          <ac:chgData name="Andrea Piroddi" userId="092f2e42-b741-4fca-80e7-54baf8c3ba32" providerId="ADAL" clId="{E6D398C4-EC8C-9946-9D2C-4BA3F8101856}" dt="2021-03-01T18:46:38.705" v="136" actId="108"/>
          <ac:spMkLst>
            <pc:docMk/>
            <pc:sldMk cId="61511573" sldId="260"/>
            <ac:spMk id="2" creationId="{38ACC426-E7EB-444B-B31A-F18BC071F091}"/>
          </ac:spMkLst>
        </pc:spChg>
        <pc:spChg chg="del">
          <ac:chgData name="Andrea Piroddi" userId="092f2e42-b741-4fca-80e7-54baf8c3ba32" providerId="ADAL" clId="{E6D398C4-EC8C-9946-9D2C-4BA3F8101856}" dt="2021-03-01T18:38:27.093" v="95" actId="478"/>
          <ac:spMkLst>
            <pc:docMk/>
            <pc:sldMk cId="61511573" sldId="260"/>
            <ac:spMk id="45" creationId="{6A4FD0FC-5A0F-4127-8333-4A93C79A8CC4}"/>
          </ac:spMkLst>
        </pc:spChg>
      </pc:sldChg>
      <pc:sldChg chg="delSp modSp add mod">
        <pc:chgData name="Andrea Piroddi" userId="092f2e42-b741-4fca-80e7-54baf8c3ba32" providerId="ADAL" clId="{E6D398C4-EC8C-9946-9D2C-4BA3F8101856}" dt="2021-03-01T18:46:56.716" v="139" actId="108"/>
        <pc:sldMkLst>
          <pc:docMk/>
          <pc:sldMk cId="2442405564" sldId="261"/>
        </pc:sldMkLst>
        <pc:spChg chg="mod">
          <ac:chgData name="Andrea Piroddi" userId="092f2e42-b741-4fca-80e7-54baf8c3ba32" providerId="ADAL" clId="{E6D398C4-EC8C-9946-9D2C-4BA3F8101856}" dt="2021-03-01T18:46:56.716" v="139" actId="108"/>
          <ac:spMkLst>
            <pc:docMk/>
            <pc:sldMk cId="2442405564" sldId="261"/>
            <ac:spMk id="2" creationId="{38ACC426-E7EB-444B-B31A-F18BC071F091}"/>
          </ac:spMkLst>
        </pc:spChg>
        <pc:spChg chg="del">
          <ac:chgData name="Andrea Piroddi" userId="092f2e42-b741-4fca-80e7-54baf8c3ba32" providerId="ADAL" clId="{E6D398C4-EC8C-9946-9D2C-4BA3F8101856}" dt="2021-03-01T18:38:42.885" v="98" actId="478"/>
          <ac:spMkLst>
            <pc:docMk/>
            <pc:sldMk cId="2442405564" sldId="261"/>
            <ac:spMk id="45" creationId="{6A4FD0FC-5A0F-4127-8333-4A93C79A8CC4}"/>
          </ac:spMkLst>
        </pc:spChg>
      </pc:sldChg>
      <pc:sldChg chg="delSp modSp add mod">
        <pc:chgData name="Andrea Piroddi" userId="092f2e42-b741-4fca-80e7-54baf8c3ba32" providerId="ADAL" clId="{E6D398C4-EC8C-9946-9D2C-4BA3F8101856}" dt="2021-03-01T18:46:49.955" v="138" actId="108"/>
        <pc:sldMkLst>
          <pc:docMk/>
          <pc:sldMk cId="2427287644" sldId="262"/>
        </pc:sldMkLst>
        <pc:spChg chg="mod">
          <ac:chgData name="Andrea Piroddi" userId="092f2e42-b741-4fca-80e7-54baf8c3ba32" providerId="ADAL" clId="{E6D398C4-EC8C-9946-9D2C-4BA3F8101856}" dt="2021-03-01T18:46:49.955" v="138" actId="108"/>
          <ac:spMkLst>
            <pc:docMk/>
            <pc:sldMk cId="2427287644" sldId="262"/>
            <ac:spMk id="2" creationId="{38ACC426-E7EB-444B-B31A-F18BC071F091}"/>
          </ac:spMkLst>
        </pc:spChg>
        <pc:spChg chg="del">
          <ac:chgData name="Andrea Piroddi" userId="092f2e42-b741-4fca-80e7-54baf8c3ba32" providerId="ADAL" clId="{E6D398C4-EC8C-9946-9D2C-4BA3F8101856}" dt="2021-03-01T18:38:39.697" v="97" actId="478"/>
          <ac:spMkLst>
            <pc:docMk/>
            <pc:sldMk cId="2427287644" sldId="262"/>
            <ac:spMk id="45" creationId="{6A4FD0FC-5A0F-4127-8333-4A93C79A8CC4}"/>
          </ac:spMkLst>
        </pc:spChg>
      </pc:sldChg>
      <pc:sldChg chg="delSp modSp add mod">
        <pc:chgData name="Andrea Piroddi" userId="092f2e42-b741-4fca-80e7-54baf8c3ba32" providerId="ADAL" clId="{E6D398C4-EC8C-9946-9D2C-4BA3F8101856}" dt="2021-03-13T16:22:03.067" v="342" actId="478"/>
        <pc:sldMkLst>
          <pc:docMk/>
          <pc:sldMk cId="2947579048" sldId="263"/>
        </pc:sldMkLst>
        <pc:spChg chg="mod">
          <ac:chgData name="Andrea Piroddi" userId="092f2e42-b741-4fca-80e7-54baf8c3ba32" providerId="ADAL" clId="{E6D398C4-EC8C-9946-9D2C-4BA3F8101856}" dt="2021-03-01T18:46:43.071" v="137" actId="108"/>
          <ac:spMkLst>
            <pc:docMk/>
            <pc:sldMk cId="2947579048" sldId="263"/>
            <ac:spMk id="2" creationId="{38ACC426-E7EB-444B-B31A-F18BC071F091}"/>
          </ac:spMkLst>
        </pc:spChg>
        <pc:spChg chg="del">
          <ac:chgData name="Andrea Piroddi" userId="092f2e42-b741-4fca-80e7-54baf8c3ba32" providerId="ADAL" clId="{E6D398C4-EC8C-9946-9D2C-4BA3F8101856}" dt="2021-03-13T16:22:03.067" v="342" actId="478"/>
          <ac:spMkLst>
            <pc:docMk/>
            <pc:sldMk cId="2947579048" sldId="263"/>
            <ac:spMk id="45" creationId="{6A4FD0FC-5A0F-4127-8333-4A93C79A8CC4}"/>
          </ac:spMkLst>
        </pc:spChg>
      </pc:sldChg>
      <pc:sldChg chg="delSp modSp add mod">
        <pc:chgData name="Andrea Piroddi" userId="092f2e42-b741-4fca-80e7-54baf8c3ba32" providerId="ADAL" clId="{E6D398C4-EC8C-9946-9D2C-4BA3F8101856}" dt="2021-03-01T18:45:46.711" v="129" actId="108"/>
        <pc:sldMkLst>
          <pc:docMk/>
          <pc:sldMk cId="3314077229" sldId="264"/>
        </pc:sldMkLst>
        <pc:spChg chg="mod">
          <ac:chgData name="Andrea Piroddi" userId="092f2e42-b741-4fca-80e7-54baf8c3ba32" providerId="ADAL" clId="{E6D398C4-EC8C-9946-9D2C-4BA3F8101856}" dt="2021-03-01T18:45:46.711" v="129" actId="108"/>
          <ac:spMkLst>
            <pc:docMk/>
            <pc:sldMk cId="3314077229" sldId="264"/>
            <ac:spMk id="2" creationId="{38ACC426-E7EB-444B-B31A-F18BC071F091}"/>
          </ac:spMkLst>
        </pc:spChg>
        <pc:spChg chg="del">
          <ac:chgData name="Andrea Piroddi" userId="092f2e42-b741-4fca-80e7-54baf8c3ba32" providerId="ADAL" clId="{E6D398C4-EC8C-9946-9D2C-4BA3F8101856}" dt="2021-03-01T18:39:04.727" v="100" actId="478"/>
          <ac:spMkLst>
            <pc:docMk/>
            <pc:sldMk cId="3314077229" sldId="264"/>
            <ac:spMk id="45" creationId="{6A4FD0FC-5A0F-4127-8333-4A93C79A8CC4}"/>
          </ac:spMkLst>
        </pc:spChg>
      </pc:sldChg>
      <pc:sldChg chg="delSp modSp add mod">
        <pc:chgData name="Andrea Piroddi" userId="092f2e42-b741-4fca-80e7-54baf8c3ba32" providerId="ADAL" clId="{E6D398C4-EC8C-9946-9D2C-4BA3F8101856}" dt="2021-03-13T16:22:22.394" v="344" actId="478"/>
        <pc:sldMkLst>
          <pc:docMk/>
          <pc:sldMk cId="3960614691" sldId="265"/>
        </pc:sldMkLst>
        <pc:spChg chg="mod">
          <ac:chgData name="Andrea Piroddi" userId="092f2e42-b741-4fca-80e7-54baf8c3ba32" providerId="ADAL" clId="{E6D398C4-EC8C-9946-9D2C-4BA3F8101856}" dt="2021-03-01T18:45:51.998" v="130" actId="108"/>
          <ac:spMkLst>
            <pc:docMk/>
            <pc:sldMk cId="3960614691" sldId="265"/>
            <ac:spMk id="2" creationId="{38ACC426-E7EB-444B-B31A-F18BC071F091}"/>
          </ac:spMkLst>
        </pc:spChg>
        <pc:spChg chg="del">
          <ac:chgData name="Andrea Piroddi" userId="092f2e42-b741-4fca-80e7-54baf8c3ba32" providerId="ADAL" clId="{E6D398C4-EC8C-9946-9D2C-4BA3F8101856}" dt="2021-03-13T16:22:22.394" v="344" actId="478"/>
          <ac:spMkLst>
            <pc:docMk/>
            <pc:sldMk cId="3960614691" sldId="265"/>
            <ac:spMk id="45" creationId="{6A4FD0FC-5A0F-4127-8333-4A93C79A8CC4}"/>
          </ac:spMkLst>
        </pc:spChg>
      </pc:sldChg>
      <pc:sldChg chg="delSp modSp add mod">
        <pc:chgData name="Andrea Piroddi" userId="092f2e42-b741-4fca-80e7-54baf8c3ba32" providerId="ADAL" clId="{E6D398C4-EC8C-9946-9D2C-4BA3F8101856}" dt="2021-03-13T16:22:15.080" v="343" actId="478"/>
        <pc:sldMkLst>
          <pc:docMk/>
          <pc:sldMk cId="1489804523" sldId="266"/>
        </pc:sldMkLst>
        <pc:spChg chg="mod">
          <ac:chgData name="Andrea Piroddi" userId="092f2e42-b741-4fca-80e7-54baf8c3ba32" providerId="ADAL" clId="{E6D398C4-EC8C-9946-9D2C-4BA3F8101856}" dt="2021-03-01T18:46:08.840" v="132" actId="108"/>
          <ac:spMkLst>
            <pc:docMk/>
            <pc:sldMk cId="1489804523" sldId="266"/>
            <ac:spMk id="2" creationId="{38ACC426-E7EB-444B-B31A-F18BC071F091}"/>
          </ac:spMkLst>
        </pc:spChg>
        <pc:spChg chg="del">
          <ac:chgData name="Andrea Piroddi" userId="092f2e42-b741-4fca-80e7-54baf8c3ba32" providerId="ADAL" clId="{E6D398C4-EC8C-9946-9D2C-4BA3F8101856}" dt="2021-03-13T16:22:15.080" v="343" actId="478"/>
          <ac:spMkLst>
            <pc:docMk/>
            <pc:sldMk cId="1489804523" sldId="266"/>
            <ac:spMk id="45" creationId="{6A4FD0FC-5A0F-4127-8333-4A93C79A8CC4}"/>
          </ac:spMkLst>
        </pc:spChg>
      </pc:sldChg>
      <pc:sldChg chg="del">
        <pc:chgData name="Andrea Piroddi" userId="092f2e42-b741-4fca-80e7-54baf8c3ba32" providerId="ADAL" clId="{E6D398C4-EC8C-9946-9D2C-4BA3F8101856}" dt="2021-03-01T18:36:47.593" v="86" actId="2696"/>
        <pc:sldMkLst>
          <pc:docMk/>
          <pc:sldMk cId="3317230171" sldId="267"/>
        </pc:sldMkLst>
      </pc:sldChg>
      <pc:sldChg chg="modSp add mod">
        <pc:chgData name="Andrea Piroddi" userId="092f2e42-b741-4fca-80e7-54baf8c3ba32" providerId="ADAL" clId="{E6D398C4-EC8C-9946-9D2C-4BA3F8101856}" dt="2021-03-01T18:46:24.344" v="134" actId="108"/>
        <pc:sldMkLst>
          <pc:docMk/>
          <pc:sldMk cId="1659650753" sldId="268"/>
        </pc:sldMkLst>
        <pc:spChg chg="mod">
          <ac:chgData name="Andrea Piroddi" userId="092f2e42-b741-4fca-80e7-54baf8c3ba32" providerId="ADAL" clId="{E6D398C4-EC8C-9946-9D2C-4BA3F8101856}" dt="2021-03-01T18:34:36.779" v="56" actId="20577"/>
          <ac:spMkLst>
            <pc:docMk/>
            <pc:sldMk cId="1659650753" sldId="268"/>
            <ac:spMk id="2" creationId="{9EBEC442-0146-4F42-943E-DF9518443EA2}"/>
          </ac:spMkLst>
        </pc:spChg>
        <pc:spChg chg="mod">
          <ac:chgData name="Andrea Piroddi" userId="092f2e42-b741-4fca-80e7-54baf8c3ba32" providerId="ADAL" clId="{E6D398C4-EC8C-9946-9D2C-4BA3F8101856}" dt="2021-03-01T18:46:24.344" v="134" actId="108"/>
          <ac:spMkLst>
            <pc:docMk/>
            <pc:sldMk cId="1659650753" sldId="268"/>
            <ac:spMk id="4" creationId="{EEC883A5-C5AD-47CE-BCC3-97B720D8B1E9}"/>
          </ac:spMkLst>
        </pc:spChg>
      </pc:sldChg>
      <pc:sldChg chg="modSp add mod">
        <pc:chgData name="Andrea Piroddi" userId="092f2e42-b741-4fca-80e7-54baf8c3ba32" providerId="ADAL" clId="{E6D398C4-EC8C-9946-9D2C-4BA3F8101856}" dt="2021-03-01T18:47:17.667" v="142" actId="108"/>
        <pc:sldMkLst>
          <pc:docMk/>
          <pc:sldMk cId="2429913246" sldId="269"/>
        </pc:sldMkLst>
        <pc:spChg chg="mod">
          <ac:chgData name="Andrea Piroddi" userId="092f2e42-b741-4fca-80e7-54baf8c3ba32" providerId="ADAL" clId="{E6D398C4-EC8C-9946-9D2C-4BA3F8101856}" dt="2021-03-01T18:38:02.026" v="93" actId="20577"/>
          <ac:spMkLst>
            <pc:docMk/>
            <pc:sldMk cId="2429913246" sldId="269"/>
            <ac:spMk id="2" creationId="{5D3C3550-CF4C-44D6-8FC0-037050325241}"/>
          </ac:spMkLst>
        </pc:spChg>
        <pc:spChg chg="mod">
          <ac:chgData name="Andrea Piroddi" userId="092f2e42-b741-4fca-80e7-54baf8c3ba32" providerId="ADAL" clId="{E6D398C4-EC8C-9946-9D2C-4BA3F8101856}" dt="2021-03-01T18:47:17.667" v="142" actId="108"/>
          <ac:spMkLst>
            <pc:docMk/>
            <pc:sldMk cId="2429913246" sldId="269"/>
            <ac:spMk id="3" creationId="{DC35703E-020E-4C81-85DA-7306FB89E65A}"/>
          </ac:spMkLst>
        </pc:spChg>
      </pc:sldChg>
      <pc:sldChg chg="modSp add mod">
        <pc:chgData name="Andrea Piroddi" userId="092f2e42-b741-4fca-80e7-54baf8c3ba32" providerId="ADAL" clId="{E6D398C4-EC8C-9946-9D2C-4BA3F8101856}" dt="2021-03-13T16:01:39.581" v="340" actId="113"/>
        <pc:sldMkLst>
          <pc:docMk/>
          <pc:sldMk cId="1526193942" sldId="270"/>
        </pc:sldMkLst>
        <pc:spChg chg="mod">
          <ac:chgData name="Andrea Piroddi" userId="092f2e42-b741-4fca-80e7-54baf8c3ba32" providerId="ADAL" clId="{E6D398C4-EC8C-9946-9D2C-4BA3F8101856}" dt="2021-03-01T18:30:20.965" v="6" actId="20577"/>
          <ac:spMkLst>
            <pc:docMk/>
            <pc:sldMk cId="1526193942" sldId="270"/>
            <ac:spMk id="2" creationId="{EC2D5B6C-5E26-42C1-AE6F-13BAF9675BAD}"/>
          </ac:spMkLst>
        </pc:spChg>
        <pc:spChg chg="mod">
          <ac:chgData name="Andrea Piroddi" userId="092f2e42-b741-4fca-80e7-54baf8c3ba32" providerId="ADAL" clId="{E6D398C4-EC8C-9946-9D2C-4BA3F8101856}" dt="2021-03-01T18:42:15.213" v="105" actId="1076"/>
          <ac:spMkLst>
            <pc:docMk/>
            <pc:sldMk cId="1526193942" sldId="270"/>
            <ac:spMk id="3" creationId="{13953B09-92ED-4C50-9FAA-39AF2A191618}"/>
          </ac:spMkLst>
        </pc:spChg>
        <pc:spChg chg="mod">
          <ac:chgData name="Andrea Piroddi" userId="092f2e42-b741-4fca-80e7-54baf8c3ba32" providerId="ADAL" clId="{E6D398C4-EC8C-9946-9D2C-4BA3F8101856}" dt="2021-03-13T16:01:39.581" v="340" actId="113"/>
          <ac:spMkLst>
            <pc:docMk/>
            <pc:sldMk cId="1526193942" sldId="270"/>
            <ac:spMk id="5" creationId="{9D4E4675-FDA9-4CA5-AED7-1D7A351B2B62}"/>
          </ac:spMkLst>
        </pc:spChg>
      </pc:sldChg>
      <pc:sldChg chg="modSp add mod">
        <pc:chgData name="Andrea Piroddi" userId="092f2e42-b741-4fca-80e7-54baf8c3ba32" providerId="ADAL" clId="{E6D398C4-EC8C-9946-9D2C-4BA3F8101856}" dt="2021-03-01T18:42:31.198" v="106" actId="108"/>
        <pc:sldMkLst>
          <pc:docMk/>
          <pc:sldMk cId="1332552459" sldId="271"/>
        </pc:sldMkLst>
        <pc:spChg chg="mod">
          <ac:chgData name="Andrea Piroddi" userId="092f2e42-b741-4fca-80e7-54baf8c3ba32" providerId="ADAL" clId="{E6D398C4-EC8C-9946-9D2C-4BA3F8101856}" dt="2021-03-01T18:31:42.194" v="11" actId="20577"/>
          <ac:spMkLst>
            <pc:docMk/>
            <pc:sldMk cId="1332552459" sldId="271"/>
            <ac:spMk id="2" creationId="{D6ADE1CD-ADCE-4A86-8508-D5C18CCB4BAC}"/>
          </ac:spMkLst>
        </pc:spChg>
        <pc:spChg chg="mod">
          <ac:chgData name="Andrea Piroddi" userId="092f2e42-b741-4fca-80e7-54baf8c3ba32" providerId="ADAL" clId="{E6D398C4-EC8C-9946-9D2C-4BA3F8101856}" dt="2021-03-01T18:42:31.198" v="106" actId="108"/>
          <ac:spMkLst>
            <pc:docMk/>
            <pc:sldMk cId="1332552459" sldId="271"/>
            <ac:spMk id="3" creationId="{4D73A1F2-F27C-4DB9-8974-25E08EB34DE9}"/>
          </ac:spMkLst>
        </pc:spChg>
      </pc:sldChg>
      <pc:sldChg chg="modSp add mod">
        <pc:chgData name="Andrea Piroddi" userId="092f2e42-b741-4fca-80e7-54baf8c3ba32" providerId="ADAL" clId="{E6D398C4-EC8C-9946-9D2C-4BA3F8101856}" dt="2021-03-01T18:43:05.394" v="109" actId="108"/>
        <pc:sldMkLst>
          <pc:docMk/>
          <pc:sldMk cId="2232260322" sldId="272"/>
        </pc:sldMkLst>
        <pc:spChg chg="mod">
          <ac:chgData name="Andrea Piroddi" userId="092f2e42-b741-4fca-80e7-54baf8c3ba32" providerId="ADAL" clId="{E6D398C4-EC8C-9946-9D2C-4BA3F8101856}" dt="2021-03-01T18:32:50.555" v="24" actId="20577"/>
          <ac:spMkLst>
            <pc:docMk/>
            <pc:sldMk cId="2232260322" sldId="272"/>
            <ac:spMk id="2" creationId="{5F9F6D72-8A36-4441-BBCE-D527210933F3}"/>
          </ac:spMkLst>
        </pc:spChg>
        <pc:spChg chg="mod">
          <ac:chgData name="Andrea Piroddi" userId="092f2e42-b741-4fca-80e7-54baf8c3ba32" providerId="ADAL" clId="{E6D398C4-EC8C-9946-9D2C-4BA3F8101856}" dt="2021-03-01T18:43:05.394" v="109" actId="108"/>
          <ac:spMkLst>
            <pc:docMk/>
            <pc:sldMk cId="2232260322" sldId="272"/>
            <ac:spMk id="3" creationId="{F6BDB9EC-7DF3-4312-9AF2-A1B111D69D0B}"/>
          </ac:spMkLst>
        </pc:spChg>
      </pc:sldChg>
      <pc:sldChg chg="modSp add mod">
        <pc:chgData name="Andrea Piroddi" userId="092f2e42-b741-4fca-80e7-54baf8c3ba32" providerId="ADAL" clId="{E6D398C4-EC8C-9946-9D2C-4BA3F8101856}" dt="2021-03-01T18:43:19.114" v="112" actId="20577"/>
        <pc:sldMkLst>
          <pc:docMk/>
          <pc:sldMk cId="1188448454" sldId="273"/>
        </pc:sldMkLst>
        <pc:spChg chg="mod">
          <ac:chgData name="Andrea Piroddi" userId="092f2e42-b741-4fca-80e7-54baf8c3ba32" providerId="ADAL" clId="{E6D398C4-EC8C-9946-9D2C-4BA3F8101856}" dt="2021-03-01T18:43:19.114" v="112" actId="20577"/>
          <ac:spMkLst>
            <pc:docMk/>
            <pc:sldMk cId="1188448454" sldId="273"/>
            <ac:spMk id="2" creationId="{64E27534-FD5A-485D-8C4A-EBC168E21252}"/>
          </ac:spMkLst>
        </pc:spChg>
        <pc:spChg chg="mod">
          <ac:chgData name="Andrea Piroddi" userId="092f2e42-b741-4fca-80e7-54baf8c3ba32" providerId="ADAL" clId="{E6D398C4-EC8C-9946-9D2C-4BA3F8101856}" dt="2021-03-01T18:43:11.982" v="110" actId="108"/>
          <ac:spMkLst>
            <pc:docMk/>
            <pc:sldMk cId="1188448454" sldId="273"/>
            <ac:spMk id="3" creationId="{7CAA6244-EE0E-4CC5-8232-6DACD9D0BB6F}"/>
          </ac:spMkLst>
        </pc:spChg>
      </pc:sldChg>
      <pc:sldChg chg="modSp add mod modNotesTx">
        <pc:chgData name="Andrea Piroddi" userId="092f2e42-b741-4fca-80e7-54baf8c3ba32" providerId="ADAL" clId="{E6D398C4-EC8C-9946-9D2C-4BA3F8101856}" dt="2021-03-16T10:21:19.326" v="383" actId="20577"/>
        <pc:sldMkLst>
          <pc:docMk/>
          <pc:sldMk cId="675254275" sldId="274"/>
        </pc:sldMkLst>
        <pc:spChg chg="mod">
          <ac:chgData name="Andrea Piroddi" userId="092f2e42-b741-4fca-80e7-54baf8c3ba32" providerId="ADAL" clId="{E6D398C4-EC8C-9946-9D2C-4BA3F8101856}" dt="2021-03-01T18:31:55.417" v="16" actId="20577"/>
          <ac:spMkLst>
            <pc:docMk/>
            <pc:sldMk cId="675254275" sldId="274"/>
            <ac:spMk id="2" creationId="{D8E2E0A5-9CCA-48DA-A50D-2CE65E002E83}"/>
          </ac:spMkLst>
        </pc:spChg>
        <pc:spChg chg="mod">
          <ac:chgData name="Andrea Piroddi" userId="092f2e42-b741-4fca-80e7-54baf8c3ba32" providerId="ADAL" clId="{E6D398C4-EC8C-9946-9D2C-4BA3F8101856}" dt="2021-03-01T18:42:53.609" v="107" actId="108"/>
          <ac:spMkLst>
            <pc:docMk/>
            <pc:sldMk cId="675254275" sldId="274"/>
            <ac:spMk id="13" creationId="{868E691F-6E09-4D80-9E93-6A3330513F43}"/>
          </ac:spMkLst>
        </pc:spChg>
      </pc:sldChg>
      <pc:sldChg chg="addSp delSp modSp add mod modClrScheme chgLayout">
        <pc:chgData name="Andrea Piroddi" userId="092f2e42-b741-4fca-80e7-54baf8c3ba32" providerId="ADAL" clId="{E6D398C4-EC8C-9946-9D2C-4BA3F8101856}" dt="2021-03-01T18:55:25.370" v="165" actId="700"/>
        <pc:sldMkLst>
          <pc:docMk/>
          <pc:sldMk cId="2926447448" sldId="275"/>
        </pc:sldMkLst>
        <pc:spChg chg="add del mod">
          <ac:chgData name="Andrea Piroddi" userId="092f2e42-b741-4fca-80e7-54baf8c3ba32" providerId="ADAL" clId="{E6D398C4-EC8C-9946-9D2C-4BA3F8101856}" dt="2021-03-01T18:55:25.370" v="165" actId="700"/>
          <ac:spMkLst>
            <pc:docMk/>
            <pc:sldMk cId="2926447448" sldId="275"/>
            <ac:spMk id="2" creationId="{7F919462-6906-48C0-B67A-E1E72E1934D0}"/>
          </ac:spMkLst>
        </pc:spChg>
        <pc:spChg chg="mod">
          <ac:chgData name="Andrea Piroddi" userId="092f2e42-b741-4fca-80e7-54baf8c3ba32" providerId="ADAL" clId="{E6D398C4-EC8C-9946-9D2C-4BA3F8101856}" dt="2021-03-01T18:43:00.241" v="108" actId="108"/>
          <ac:spMkLst>
            <pc:docMk/>
            <pc:sldMk cId="2926447448" sldId="275"/>
            <ac:spMk id="9" creationId="{11D6CFD0-B783-4D3A-96B7-BF98E90B80DB}"/>
          </ac:spMkLst>
        </pc:spChg>
        <pc:spChg chg="add del mod ord">
          <ac:chgData name="Andrea Piroddi" userId="092f2e42-b741-4fca-80e7-54baf8c3ba32" providerId="ADAL" clId="{E6D398C4-EC8C-9946-9D2C-4BA3F8101856}" dt="2021-03-01T18:55:25.370" v="165" actId="700"/>
          <ac:spMkLst>
            <pc:docMk/>
            <pc:sldMk cId="2926447448" sldId="275"/>
            <ac:spMk id="12" creationId="{9B747BC8-5142-684A-9C79-A9342E16B9CE}"/>
          </ac:spMkLst>
        </pc:spChg>
        <pc:spChg chg="add del mod ord">
          <ac:chgData name="Andrea Piroddi" userId="092f2e42-b741-4fca-80e7-54baf8c3ba32" providerId="ADAL" clId="{E6D398C4-EC8C-9946-9D2C-4BA3F8101856}" dt="2021-03-01T18:55:25.370" v="165" actId="700"/>
          <ac:spMkLst>
            <pc:docMk/>
            <pc:sldMk cId="2926447448" sldId="275"/>
            <ac:spMk id="13" creationId="{77E516D6-7389-8149-B55D-0002237A0314}"/>
          </ac:spMkLst>
        </pc:spChg>
      </pc:sldChg>
      <pc:sldChg chg="modSp add mod">
        <pc:chgData name="Andrea Piroddi" userId="092f2e42-b741-4fca-80e7-54baf8c3ba32" providerId="ADAL" clId="{E6D398C4-EC8C-9946-9D2C-4BA3F8101856}" dt="2021-03-01T18:56:14.504" v="172" actId="20577"/>
        <pc:sldMkLst>
          <pc:docMk/>
          <pc:sldMk cId="358810773" sldId="276"/>
        </pc:sldMkLst>
        <pc:spChg chg="mod">
          <ac:chgData name="Andrea Piroddi" userId="092f2e42-b741-4fca-80e7-54baf8c3ba32" providerId="ADAL" clId="{E6D398C4-EC8C-9946-9D2C-4BA3F8101856}" dt="2021-03-01T18:56:14.504" v="172" actId="20577"/>
          <ac:spMkLst>
            <pc:docMk/>
            <pc:sldMk cId="358810773" sldId="276"/>
            <ac:spMk id="2" creationId="{837A5E82-A682-4632-A50E-55FD7E32BECF}"/>
          </ac:spMkLst>
        </pc:spChg>
        <pc:spChg chg="mod">
          <ac:chgData name="Andrea Piroddi" userId="092f2e42-b741-4fca-80e7-54baf8c3ba32" providerId="ADAL" clId="{E6D398C4-EC8C-9946-9D2C-4BA3F8101856}" dt="2021-03-01T18:43:46.311" v="113" actId="108"/>
          <ac:spMkLst>
            <pc:docMk/>
            <pc:sldMk cId="358810773" sldId="276"/>
            <ac:spMk id="8" creationId="{FB91EE8C-4ACE-49B6-8E47-DA63F4A333AA}"/>
          </ac:spMkLst>
        </pc:spChg>
      </pc:sldChg>
      <pc:sldChg chg="del">
        <pc:chgData name="Andrea Piroddi" userId="092f2e42-b741-4fca-80e7-54baf8c3ba32" providerId="ADAL" clId="{E6D398C4-EC8C-9946-9D2C-4BA3F8101856}" dt="2021-03-01T18:26:22.827" v="2" actId="2696"/>
        <pc:sldMkLst>
          <pc:docMk/>
          <pc:sldMk cId="1386945295" sldId="276"/>
        </pc:sldMkLst>
      </pc:sldChg>
      <pc:sldChg chg="modSp add mod">
        <pc:chgData name="Andrea Piroddi" userId="092f2e42-b741-4fca-80e7-54baf8c3ba32" providerId="ADAL" clId="{E6D398C4-EC8C-9946-9D2C-4BA3F8101856}" dt="2021-03-13T16:12:20.903" v="341" actId="58"/>
        <pc:sldMkLst>
          <pc:docMk/>
          <pc:sldMk cId="1519839518" sldId="277"/>
        </pc:sldMkLst>
        <pc:spChg chg="mod">
          <ac:chgData name="Andrea Piroddi" userId="092f2e42-b741-4fca-80e7-54baf8c3ba32" providerId="ADAL" clId="{E6D398C4-EC8C-9946-9D2C-4BA3F8101856}" dt="2021-03-01T18:33:47.447" v="42" actId="20577"/>
          <ac:spMkLst>
            <pc:docMk/>
            <pc:sldMk cId="1519839518" sldId="277"/>
            <ac:spMk id="2" creationId="{248F1193-E27A-4078-98CD-924A108E8783}"/>
          </ac:spMkLst>
        </pc:spChg>
        <pc:spChg chg="mod">
          <ac:chgData name="Andrea Piroddi" userId="092f2e42-b741-4fca-80e7-54baf8c3ba32" providerId="ADAL" clId="{E6D398C4-EC8C-9946-9D2C-4BA3F8101856}" dt="2021-03-01T18:45:38.451" v="128" actId="108"/>
          <ac:spMkLst>
            <pc:docMk/>
            <pc:sldMk cId="1519839518" sldId="277"/>
            <ac:spMk id="3" creationId="{A02A1726-2F23-4BB1-8CF3-72A5CCBB7354}"/>
          </ac:spMkLst>
        </pc:spChg>
        <pc:spChg chg="mod">
          <ac:chgData name="Andrea Piroddi" userId="092f2e42-b741-4fca-80e7-54baf8c3ba32" providerId="ADAL" clId="{E6D398C4-EC8C-9946-9D2C-4BA3F8101856}" dt="2021-03-13T16:12:20.903" v="341" actId="58"/>
          <ac:spMkLst>
            <pc:docMk/>
            <pc:sldMk cId="1519839518" sldId="277"/>
            <ac:spMk id="6" creationId="{5B1A3267-A52D-4321-8E62-0D76449D4ED2}"/>
          </ac:spMkLst>
        </pc:spChg>
      </pc:sldChg>
      <pc:sldChg chg="del">
        <pc:chgData name="Andrea Piroddi" userId="092f2e42-b741-4fca-80e7-54baf8c3ba32" providerId="ADAL" clId="{E6D398C4-EC8C-9946-9D2C-4BA3F8101856}" dt="2021-03-01T18:26:22.827" v="2" actId="2696"/>
        <pc:sldMkLst>
          <pc:docMk/>
          <pc:sldMk cId="3747025549" sldId="277"/>
        </pc:sldMkLst>
      </pc:sldChg>
      <pc:sldChg chg="modSp add mod">
        <pc:chgData name="Andrea Piroddi" userId="092f2e42-b741-4fca-80e7-54baf8c3ba32" providerId="ADAL" clId="{E6D398C4-EC8C-9946-9D2C-4BA3F8101856}" dt="2021-03-01T18:45:59.152" v="131" actId="108"/>
        <pc:sldMkLst>
          <pc:docMk/>
          <pc:sldMk cId="3379866414" sldId="278"/>
        </pc:sldMkLst>
        <pc:spChg chg="mod">
          <ac:chgData name="Andrea Piroddi" userId="092f2e42-b741-4fca-80e7-54baf8c3ba32" providerId="ADAL" clId="{E6D398C4-EC8C-9946-9D2C-4BA3F8101856}" dt="2021-03-01T18:34:45.509" v="57" actId="20577"/>
          <ac:spMkLst>
            <pc:docMk/>
            <pc:sldMk cId="3379866414" sldId="278"/>
            <ac:spMk id="2" creationId="{6B904533-B8D0-4FB6-9735-74D87D04D39F}"/>
          </ac:spMkLst>
        </pc:spChg>
        <pc:spChg chg="mod">
          <ac:chgData name="Andrea Piroddi" userId="092f2e42-b741-4fca-80e7-54baf8c3ba32" providerId="ADAL" clId="{E6D398C4-EC8C-9946-9D2C-4BA3F8101856}" dt="2021-03-01T18:45:59.152" v="131" actId="108"/>
          <ac:spMkLst>
            <pc:docMk/>
            <pc:sldMk cId="3379866414" sldId="278"/>
            <ac:spMk id="3" creationId="{AAF90818-0BC3-4590-A695-4B55B45B4207}"/>
          </ac:spMkLst>
        </pc:spChg>
      </pc:sldChg>
      <pc:sldChg chg="del">
        <pc:chgData name="Andrea Piroddi" userId="092f2e42-b741-4fca-80e7-54baf8c3ba32" providerId="ADAL" clId="{E6D398C4-EC8C-9946-9D2C-4BA3F8101856}" dt="2021-03-01T18:26:22.827" v="2" actId="2696"/>
        <pc:sldMkLst>
          <pc:docMk/>
          <pc:sldMk cId="2733632734" sldId="279"/>
        </pc:sldMkLst>
      </pc:sldChg>
      <pc:sldChg chg="delSp modSp add mod">
        <pc:chgData name="Andrea Piroddi" userId="092f2e42-b741-4fca-80e7-54baf8c3ba32" providerId="ADAL" clId="{E6D398C4-EC8C-9946-9D2C-4BA3F8101856}" dt="2021-03-01T18:47:00.630" v="140" actId="108"/>
        <pc:sldMkLst>
          <pc:docMk/>
          <pc:sldMk cId="3476162309" sldId="279"/>
        </pc:sldMkLst>
        <pc:spChg chg="del">
          <ac:chgData name="Andrea Piroddi" userId="092f2e42-b741-4fca-80e7-54baf8c3ba32" providerId="ADAL" clId="{E6D398C4-EC8C-9946-9D2C-4BA3F8101856}" dt="2021-03-01T18:38:47.620" v="99" actId="478"/>
          <ac:spMkLst>
            <pc:docMk/>
            <pc:sldMk cId="3476162309" sldId="279"/>
            <ac:spMk id="4" creationId="{8DB88143-856E-4F08-B6E2-BDB87C057A8C}"/>
          </ac:spMkLst>
        </pc:spChg>
        <pc:spChg chg="mod">
          <ac:chgData name="Andrea Piroddi" userId="092f2e42-b741-4fca-80e7-54baf8c3ba32" providerId="ADAL" clId="{E6D398C4-EC8C-9946-9D2C-4BA3F8101856}" dt="2021-03-01T18:47:00.630" v="140" actId="108"/>
          <ac:spMkLst>
            <pc:docMk/>
            <pc:sldMk cId="3476162309" sldId="279"/>
            <ac:spMk id="66" creationId="{FC0B3F6E-FB99-4D21-822F-3F767C7BF68F}"/>
          </ac:spMkLst>
        </pc:spChg>
      </pc:sldChg>
      <pc:sldChg chg="del">
        <pc:chgData name="Andrea Piroddi" userId="092f2e42-b741-4fca-80e7-54baf8c3ba32" providerId="ADAL" clId="{E6D398C4-EC8C-9946-9D2C-4BA3F8101856}" dt="2021-03-01T18:26:22.827" v="2" actId="2696"/>
        <pc:sldMkLst>
          <pc:docMk/>
          <pc:sldMk cId="1876409014" sldId="280"/>
        </pc:sldMkLst>
      </pc:sldChg>
      <pc:sldChg chg="addSp delSp modSp add mod">
        <pc:chgData name="Andrea Piroddi" userId="092f2e42-b741-4fca-80e7-54baf8c3ba32" providerId="ADAL" clId="{E6D398C4-EC8C-9946-9D2C-4BA3F8101856}" dt="2021-03-13T16:27:31.344" v="375" actId="1076"/>
        <pc:sldMkLst>
          <pc:docMk/>
          <pc:sldMk cId="2016022543" sldId="280"/>
        </pc:sldMkLst>
        <pc:spChg chg="mod">
          <ac:chgData name="Andrea Piroddi" userId="092f2e42-b741-4fca-80e7-54baf8c3ba32" providerId="ADAL" clId="{E6D398C4-EC8C-9946-9D2C-4BA3F8101856}" dt="2021-03-01T18:38:09.078" v="94" actId="20577"/>
          <ac:spMkLst>
            <pc:docMk/>
            <pc:sldMk cId="2016022543" sldId="280"/>
            <ac:spMk id="2" creationId="{E2CE8853-FE89-4DAB-820A-1302268889AB}"/>
          </ac:spMkLst>
        </pc:spChg>
        <pc:spChg chg="mod">
          <ac:chgData name="Andrea Piroddi" userId="092f2e42-b741-4fca-80e7-54baf8c3ba32" providerId="ADAL" clId="{E6D398C4-EC8C-9946-9D2C-4BA3F8101856}" dt="2021-03-01T18:47:06.074" v="141" actId="108"/>
          <ac:spMkLst>
            <pc:docMk/>
            <pc:sldMk cId="2016022543" sldId="280"/>
            <ac:spMk id="3" creationId="{91A5DC11-35A2-40AD-AD5C-FF4AAB4EB45E}"/>
          </ac:spMkLst>
        </pc:spChg>
        <pc:spChg chg="add mod">
          <ac:chgData name="Andrea Piroddi" userId="092f2e42-b741-4fca-80e7-54baf8c3ba32" providerId="ADAL" clId="{E6D398C4-EC8C-9946-9D2C-4BA3F8101856}" dt="2021-03-13T16:26:10.720" v="360" actId="1076"/>
          <ac:spMkLst>
            <pc:docMk/>
            <pc:sldMk cId="2016022543" sldId="280"/>
            <ac:spMk id="10" creationId="{21B356A7-C154-F34A-8492-F5DBAE5B7401}"/>
          </ac:spMkLst>
        </pc:spChg>
        <pc:spChg chg="add del mod">
          <ac:chgData name="Andrea Piroddi" userId="092f2e42-b741-4fca-80e7-54baf8c3ba32" providerId="ADAL" clId="{E6D398C4-EC8C-9946-9D2C-4BA3F8101856}" dt="2021-03-13T16:26:23.455" v="362" actId="478"/>
          <ac:spMkLst>
            <pc:docMk/>
            <pc:sldMk cId="2016022543" sldId="280"/>
            <ac:spMk id="11" creationId="{2F32FF7D-ABD6-F340-B8DE-E43CFC86B5A3}"/>
          </ac:spMkLst>
        </pc:spChg>
        <pc:spChg chg="add mod">
          <ac:chgData name="Andrea Piroddi" userId="092f2e42-b741-4fca-80e7-54baf8c3ba32" providerId="ADAL" clId="{E6D398C4-EC8C-9946-9D2C-4BA3F8101856}" dt="2021-03-13T16:27:20.729" v="373" actId="208"/>
          <ac:spMkLst>
            <pc:docMk/>
            <pc:sldMk cId="2016022543" sldId="280"/>
            <ac:spMk id="12" creationId="{A31B20D2-F6BA-B844-93A8-F34D4B886D46}"/>
          </ac:spMkLst>
        </pc:spChg>
        <pc:spChg chg="add mod">
          <ac:chgData name="Andrea Piroddi" userId="092f2e42-b741-4fca-80e7-54baf8c3ba32" providerId="ADAL" clId="{E6D398C4-EC8C-9946-9D2C-4BA3F8101856}" dt="2021-03-13T16:26:37.569" v="364" actId="1076"/>
          <ac:spMkLst>
            <pc:docMk/>
            <pc:sldMk cId="2016022543" sldId="280"/>
            <ac:spMk id="24" creationId="{2ADB05FD-6F23-6447-B6B1-D3AA365B4ECF}"/>
          </ac:spMkLst>
        </pc:spChg>
        <pc:spChg chg="add mod">
          <ac:chgData name="Andrea Piroddi" userId="092f2e42-b741-4fca-80e7-54baf8c3ba32" providerId="ADAL" clId="{E6D398C4-EC8C-9946-9D2C-4BA3F8101856}" dt="2021-03-13T16:26:48.915" v="366" actId="1076"/>
          <ac:spMkLst>
            <pc:docMk/>
            <pc:sldMk cId="2016022543" sldId="280"/>
            <ac:spMk id="26" creationId="{5F027084-B880-4941-BDD0-72C804134641}"/>
          </ac:spMkLst>
        </pc:spChg>
        <pc:spChg chg="add mod">
          <ac:chgData name="Andrea Piroddi" userId="092f2e42-b741-4fca-80e7-54baf8c3ba32" providerId="ADAL" clId="{E6D398C4-EC8C-9946-9D2C-4BA3F8101856}" dt="2021-03-13T16:27:02.620" v="370" actId="14100"/>
          <ac:spMkLst>
            <pc:docMk/>
            <pc:sldMk cId="2016022543" sldId="280"/>
            <ac:spMk id="29" creationId="{91242F18-B755-124A-80D1-84676DBC5655}"/>
          </ac:spMkLst>
        </pc:spChg>
        <pc:spChg chg="add mod">
          <ac:chgData name="Andrea Piroddi" userId="092f2e42-b741-4fca-80e7-54baf8c3ba32" providerId="ADAL" clId="{E6D398C4-EC8C-9946-9D2C-4BA3F8101856}" dt="2021-03-13T16:27:31.344" v="375" actId="1076"/>
          <ac:spMkLst>
            <pc:docMk/>
            <pc:sldMk cId="2016022543" sldId="280"/>
            <ac:spMk id="30" creationId="{DE2E4166-52FC-FD44-8703-5A79605EA41C}"/>
          </ac:spMkLst>
        </pc:spChg>
        <pc:cxnChg chg="mod">
          <ac:chgData name="Andrea Piroddi" userId="092f2e42-b741-4fca-80e7-54baf8c3ba32" providerId="ADAL" clId="{E6D398C4-EC8C-9946-9D2C-4BA3F8101856}" dt="2021-03-13T16:24:51.467" v="348" actId="208"/>
          <ac:cxnSpMkLst>
            <pc:docMk/>
            <pc:sldMk cId="2016022543" sldId="280"/>
            <ac:cxnSpMk id="19" creationId="{68EFD467-8BEC-499B-BA34-CEA3A2F9AE35}"/>
          </ac:cxnSpMkLst>
        </pc:cxnChg>
        <pc:cxnChg chg="mod">
          <ac:chgData name="Andrea Piroddi" userId="092f2e42-b741-4fca-80e7-54baf8c3ba32" providerId="ADAL" clId="{E6D398C4-EC8C-9946-9D2C-4BA3F8101856}" dt="2021-03-13T16:24:57.656" v="349" actId="1076"/>
          <ac:cxnSpMkLst>
            <pc:docMk/>
            <pc:sldMk cId="2016022543" sldId="280"/>
            <ac:cxnSpMk id="21" creationId="{B66C6175-8EE0-4D90-8314-EF63A4E663BD}"/>
          </ac:cxnSpMkLst>
        </pc:cxnChg>
        <pc:cxnChg chg="mod">
          <ac:chgData name="Andrea Piroddi" userId="092f2e42-b741-4fca-80e7-54baf8c3ba32" providerId="ADAL" clId="{E6D398C4-EC8C-9946-9D2C-4BA3F8101856}" dt="2021-03-13T16:25:11.493" v="353" actId="1076"/>
          <ac:cxnSpMkLst>
            <pc:docMk/>
            <pc:sldMk cId="2016022543" sldId="280"/>
            <ac:cxnSpMk id="23" creationId="{63EA7FA5-3A06-4823-98B6-C04EECD95399}"/>
          </ac:cxnSpMkLst>
        </pc:cxnChg>
        <pc:cxnChg chg="mod">
          <ac:chgData name="Andrea Piroddi" userId="092f2e42-b741-4fca-80e7-54baf8c3ba32" providerId="ADAL" clId="{E6D398C4-EC8C-9946-9D2C-4BA3F8101856}" dt="2021-03-13T16:25:06.295" v="351" actId="1076"/>
          <ac:cxnSpMkLst>
            <pc:docMk/>
            <pc:sldMk cId="2016022543" sldId="280"/>
            <ac:cxnSpMk id="25" creationId="{59F19E9D-B51D-436C-BEF2-DF0127FDB22E}"/>
          </ac:cxnSpMkLst>
        </pc:cxnChg>
        <pc:cxnChg chg="mod">
          <ac:chgData name="Andrea Piroddi" userId="092f2e42-b741-4fca-80e7-54baf8c3ba32" providerId="ADAL" clId="{E6D398C4-EC8C-9946-9D2C-4BA3F8101856}" dt="2021-03-13T16:25:15.204" v="354" actId="1076"/>
          <ac:cxnSpMkLst>
            <pc:docMk/>
            <pc:sldMk cId="2016022543" sldId="280"/>
            <ac:cxnSpMk id="27" creationId="{72D5FD5A-1656-4ACD-B446-482CD2B18F6A}"/>
          </ac:cxnSpMkLst>
        </pc:cxnChg>
        <pc:cxnChg chg="mod">
          <ac:chgData name="Andrea Piroddi" userId="092f2e42-b741-4fca-80e7-54baf8c3ba32" providerId="ADAL" clId="{E6D398C4-EC8C-9946-9D2C-4BA3F8101856}" dt="2021-03-13T16:25:17.657" v="355" actId="1076"/>
          <ac:cxnSpMkLst>
            <pc:docMk/>
            <pc:sldMk cId="2016022543" sldId="280"/>
            <ac:cxnSpMk id="28" creationId="{461C4470-20F7-4CAA-8F4F-BED6A108B5B4}"/>
          </ac:cxnSpMkLst>
        </pc:cxnChg>
      </pc:sldChg>
      <pc:sldChg chg="modSp add mod">
        <pc:chgData name="Andrea Piroddi" userId="092f2e42-b741-4fca-80e7-54baf8c3ba32" providerId="ADAL" clId="{E6D398C4-EC8C-9946-9D2C-4BA3F8101856}" dt="2021-03-01T18:47:23.259" v="143" actId="108"/>
        <pc:sldMkLst>
          <pc:docMk/>
          <pc:sldMk cId="105596422" sldId="281"/>
        </pc:sldMkLst>
        <pc:spChg chg="mod">
          <ac:chgData name="Andrea Piroddi" userId="092f2e42-b741-4fca-80e7-54baf8c3ba32" providerId="ADAL" clId="{E6D398C4-EC8C-9946-9D2C-4BA3F8101856}" dt="2021-03-01T18:37:58.133" v="92" actId="20577"/>
          <ac:spMkLst>
            <pc:docMk/>
            <pc:sldMk cId="105596422" sldId="281"/>
            <ac:spMk id="2" creationId="{31F87B23-EB37-4CFA-9DBF-CA57422848BD}"/>
          </ac:spMkLst>
        </pc:spChg>
        <pc:spChg chg="mod">
          <ac:chgData name="Andrea Piroddi" userId="092f2e42-b741-4fca-80e7-54baf8c3ba32" providerId="ADAL" clId="{E6D398C4-EC8C-9946-9D2C-4BA3F8101856}" dt="2021-03-01T18:47:23.259" v="143" actId="108"/>
          <ac:spMkLst>
            <pc:docMk/>
            <pc:sldMk cId="105596422" sldId="281"/>
            <ac:spMk id="3" creationId="{53147A7D-CFC0-41B9-A5CA-DFCB969B5762}"/>
          </ac:spMkLst>
        </pc:spChg>
      </pc:sldChg>
      <pc:sldChg chg="del">
        <pc:chgData name="Andrea Piroddi" userId="092f2e42-b741-4fca-80e7-54baf8c3ba32" providerId="ADAL" clId="{E6D398C4-EC8C-9946-9D2C-4BA3F8101856}" dt="2021-03-01T18:26:22.827" v="2" actId="2696"/>
        <pc:sldMkLst>
          <pc:docMk/>
          <pc:sldMk cId="1384939145" sldId="281"/>
        </pc:sldMkLst>
      </pc:sldChg>
      <pc:sldChg chg="modSp add mod">
        <pc:chgData name="Andrea Piroddi" userId="092f2e42-b741-4fca-80e7-54baf8c3ba32" providerId="ADAL" clId="{E6D398C4-EC8C-9946-9D2C-4BA3F8101856}" dt="2021-03-01T18:47:28.022" v="144" actId="108"/>
        <pc:sldMkLst>
          <pc:docMk/>
          <pc:sldMk cId="1079512788" sldId="282"/>
        </pc:sldMkLst>
        <pc:spChg chg="mod">
          <ac:chgData name="Andrea Piroddi" userId="092f2e42-b741-4fca-80e7-54baf8c3ba32" providerId="ADAL" clId="{E6D398C4-EC8C-9946-9D2C-4BA3F8101856}" dt="2021-03-01T18:37:53.381" v="91" actId="20577"/>
          <ac:spMkLst>
            <pc:docMk/>
            <pc:sldMk cId="1079512788" sldId="282"/>
            <ac:spMk id="2" creationId="{D9D846E9-9ED3-4909-A36B-5DFFA2AAE6CD}"/>
          </ac:spMkLst>
        </pc:spChg>
        <pc:spChg chg="mod">
          <ac:chgData name="Andrea Piroddi" userId="092f2e42-b741-4fca-80e7-54baf8c3ba32" providerId="ADAL" clId="{E6D398C4-EC8C-9946-9D2C-4BA3F8101856}" dt="2021-03-01T18:47:28.022" v="144" actId="108"/>
          <ac:spMkLst>
            <pc:docMk/>
            <pc:sldMk cId="1079512788" sldId="282"/>
            <ac:spMk id="3" creationId="{2B3284D3-ACD1-47D8-8630-EF694AE5B961}"/>
          </ac:spMkLst>
        </pc:spChg>
      </pc:sldChg>
      <pc:sldChg chg="del">
        <pc:chgData name="Andrea Piroddi" userId="092f2e42-b741-4fca-80e7-54baf8c3ba32" providerId="ADAL" clId="{E6D398C4-EC8C-9946-9D2C-4BA3F8101856}" dt="2021-03-01T18:26:22.827" v="2" actId="2696"/>
        <pc:sldMkLst>
          <pc:docMk/>
          <pc:sldMk cId="2370582601" sldId="282"/>
        </pc:sldMkLst>
      </pc:sldChg>
      <pc:sldChg chg="modSp add mod">
        <pc:chgData name="Andrea Piroddi" userId="092f2e42-b741-4fca-80e7-54baf8c3ba32" providerId="ADAL" clId="{E6D398C4-EC8C-9946-9D2C-4BA3F8101856}" dt="2021-03-01T18:48:21.956" v="146" actId="108"/>
        <pc:sldMkLst>
          <pc:docMk/>
          <pc:sldMk cId="674533753" sldId="283"/>
        </pc:sldMkLst>
        <pc:spChg chg="mod">
          <ac:chgData name="Andrea Piroddi" userId="092f2e42-b741-4fca-80e7-54baf8c3ba32" providerId="ADAL" clId="{E6D398C4-EC8C-9946-9D2C-4BA3F8101856}" dt="2021-03-01T18:37:41.321" v="88" actId="20577"/>
          <ac:spMkLst>
            <pc:docMk/>
            <pc:sldMk cId="674533753" sldId="283"/>
            <ac:spMk id="2" creationId="{43EEC427-FF96-43BC-B6BB-8F046173E32A}"/>
          </ac:spMkLst>
        </pc:spChg>
        <pc:spChg chg="mod">
          <ac:chgData name="Andrea Piroddi" userId="092f2e42-b741-4fca-80e7-54baf8c3ba32" providerId="ADAL" clId="{E6D398C4-EC8C-9946-9D2C-4BA3F8101856}" dt="2021-03-01T18:48:21.956" v="146" actId="108"/>
          <ac:spMkLst>
            <pc:docMk/>
            <pc:sldMk cId="674533753" sldId="283"/>
            <ac:spMk id="3" creationId="{7839FD5E-CD07-46A9-B35B-3B5E126CBE35}"/>
          </ac:spMkLst>
        </pc:spChg>
      </pc:sldChg>
      <pc:sldChg chg="del">
        <pc:chgData name="Andrea Piroddi" userId="092f2e42-b741-4fca-80e7-54baf8c3ba32" providerId="ADAL" clId="{E6D398C4-EC8C-9946-9D2C-4BA3F8101856}" dt="2021-03-01T18:26:22.827" v="2" actId="2696"/>
        <pc:sldMkLst>
          <pc:docMk/>
          <pc:sldMk cId="1463341863" sldId="283"/>
        </pc:sldMkLst>
      </pc:sldChg>
      <pc:sldChg chg="del">
        <pc:chgData name="Andrea Piroddi" userId="092f2e42-b741-4fca-80e7-54baf8c3ba32" providerId="ADAL" clId="{E6D398C4-EC8C-9946-9D2C-4BA3F8101856}" dt="2021-03-01T18:26:22.827" v="2" actId="2696"/>
        <pc:sldMkLst>
          <pc:docMk/>
          <pc:sldMk cId="1046802065" sldId="284"/>
        </pc:sldMkLst>
      </pc:sldChg>
      <pc:sldChg chg="modSp add mod">
        <pc:chgData name="Andrea Piroddi" userId="092f2e42-b741-4fca-80e7-54baf8c3ba32" providerId="ADAL" clId="{E6D398C4-EC8C-9946-9D2C-4BA3F8101856}" dt="2021-03-01T18:47:33.305" v="145" actId="108"/>
        <pc:sldMkLst>
          <pc:docMk/>
          <pc:sldMk cId="3441169378" sldId="284"/>
        </pc:sldMkLst>
        <pc:spChg chg="mod">
          <ac:chgData name="Andrea Piroddi" userId="092f2e42-b741-4fca-80e7-54baf8c3ba32" providerId="ADAL" clId="{E6D398C4-EC8C-9946-9D2C-4BA3F8101856}" dt="2021-03-01T18:37:46.547" v="89" actId="20577"/>
          <ac:spMkLst>
            <pc:docMk/>
            <pc:sldMk cId="3441169378" sldId="284"/>
            <ac:spMk id="2" creationId="{9F70A437-4EDD-4B09-847D-F03811C1173C}"/>
          </ac:spMkLst>
        </pc:spChg>
        <pc:spChg chg="mod">
          <ac:chgData name="Andrea Piroddi" userId="092f2e42-b741-4fca-80e7-54baf8c3ba32" providerId="ADAL" clId="{E6D398C4-EC8C-9946-9D2C-4BA3F8101856}" dt="2021-03-01T18:47:33.305" v="145" actId="108"/>
          <ac:spMkLst>
            <pc:docMk/>
            <pc:sldMk cId="3441169378" sldId="284"/>
            <ac:spMk id="3" creationId="{1B20227A-B792-437A-95CE-A53023738958}"/>
          </ac:spMkLst>
        </pc:spChg>
      </pc:sldChg>
      <pc:sldChg chg="del">
        <pc:chgData name="Andrea Piroddi" userId="092f2e42-b741-4fca-80e7-54baf8c3ba32" providerId="ADAL" clId="{E6D398C4-EC8C-9946-9D2C-4BA3F8101856}" dt="2021-03-01T18:26:22.827" v="2" actId="2696"/>
        <pc:sldMkLst>
          <pc:docMk/>
          <pc:sldMk cId="490465718" sldId="285"/>
        </pc:sldMkLst>
      </pc:sldChg>
      <pc:sldChg chg="modSp add mod">
        <pc:chgData name="Andrea Piroddi" userId="092f2e42-b741-4fca-80e7-54baf8c3ba32" providerId="ADAL" clId="{E6D398C4-EC8C-9946-9D2C-4BA3F8101856}" dt="2021-03-01T19:01:08.766" v="234" actId="1076"/>
        <pc:sldMkLst>
          <pc:docMk/>
          <pc:sldMk cId="524184175" sldId="285"/>
        </pc:sldMkLst>
        <pc:spChg chg="mod">
          <ac:chgData name="Andrea Piroddi" userId="092f2e42-b741-4fca-80e7-54baf8c3ba32" providerId="ADAL" clId="{E6D398C4-EC8C-9946-9D2C-4BA3F8101856}" dt="2021-03-01T18:36:56.107" v="87" actId="20577"/>
          <ac:spMkLst>
            <pc:docMk/>
            <pc:sldMk cId="524184175" sldId="285"/>
            <ac:spMk id="2" creationId="{0D682204-33EC-487F-B7FE-6685A7CD0900}"/>
          </ac:spMkLst>
        </pc:spChg>
        <pc:spChg chg="mod">
          <ac:chgData name="Andrea Piroddi" userId="092f2e42-b741-4fca-80e7-54baf8c3ba32" providerId="ADAL" clId="{E6D398C4-EC8C-9946-9D2C-4BA3F8101856}" dt="2021-03-01T18:48:30.812" v="147" actId="108"/>
          <ac:spMkLst>
            <pc:docMk/>
            <pc:sldMk cId="524184175" sldId="285"/>
            <ac:spMk id="3" creationId="{5D92067D-FA44-488C-8FA7-64A2A654A5A4}"/>
          </ac:spMkLst>
        </pc:spChg>
        <pc:spChg chg="mod">
          <ac:chgData name="Andrea Piroddi" userId="092f2e42-b741-4fca-80e7-54baf8c3ba32" providerId="ADAL" clId="{E6D398C4-EC8C-9946-9D2C-4BA3F8101856}" dt="2021-03-01T19:00:52.193" v="225" actId="20577"/>
          <ac:spMkLst>
            <pc:docMk/>
            <pc:sldMk cId="524184175" sldId="285"/>
            <ac:spMk id="5" creationId="{722FC7D5-0F8F-48EF-B627-F8BD9CDB985D}"/>
          </ac:spMkLst>
        </pc:spChg>
        <pc:spChg chg="mod">
          <ac:chgData name="Andrea Piroddi" userId="092f2e42-b741-4fca-80e7-54baf8c3ba32" providerId="ADAL" clId="{E6D398C4-EC8C-9946-9D2C-4BA3F8101856}" dt="2021-03-01T19:01:02.974" v="232" actId="1076"/>
          <ac:spMkLst>
            <pc:docMk/>
            <pc:sldMk cId="524184175" sldId="285"/>
            <ac:spMk id="9" creationId="{253B449A-DB00-4685-8F33-1CA4BB36388D}"/>
          </ac:spMkLst>
        </pc:spChg>
        <pc:picChg chg="mod">
          <ac:chgData name="Andrea Piroddi" userId="092f2e42-b741-4fca-80e7-54baf8c3ba32" providerId="ADAL" clId="{E6D398C4-EC8C-9946-9D2C-4BA3F8101856}" dt="2021-03-01T19:01:08.766" v="234" actId="1076"/>
          <ac:picMkLst>
            <pc:docMk/>
            <pc:sldMk cId="524184175" sldId="285"/>
            <ac:picMk id="7" creationId="{F7FD67B4-415D-414F-933A-8E555D09D2DB}"/>
          </ac:picMkLst>
        </pc:picChg>
      </pc:sldChg>
      <pc:sldChg chg="modSp mod">
        <pc:chgData name="Andrea Piroddi" userId="092f2e42-b741-4fca-80e7-54baf8c3ba32" providerId="ADAL" clId="{E6D398C4-EC8C-9946-9D2C-4BA3F8101856}" dt="2021-03-01T18:26:11.870" v="1" actId="20577"/>
        <pc:sldMkLst>
          <pc:docMk/>
          <pc:sldMk cId="3085230404" sldId="286"/>
        </pc:sldMkLst>
        <pc:spChg chg="mod">
          <ac:chgData name="Andrea Piroddi" userId="092f2e42-b741-4fca-80e7-54baf8c3ba32" providerId="ADAL" clId="{E6D398C4-EC8C-9946-9D2C-4BA3F8101856}" dt="2021-03-01T18:26:11.870" v="1" actId="20577"/>
          <ac:spMkLst>
            <pc:docMk/>
            <pc:sldMk cId="3085230404" sldId="286"/>
            <ac:spMk id="2" creationId="{00000000-0000-0000-0000-000000000000}"/>
          </ac:spMkLst>
        </pc:spChg>
      </pc:sldChg>
      <pc:sldChg chg="modSp mod">
        <pc:chgData name="Andrea Piroddi" userId="092f2e42-b741-4fca-80e7-54baf8c3ba32" providerId="ADAL" clId="{E6D398C4-EC8C-9946-9D2C-4BA3F8101856}" dt="2021-03-16T10:12:06.243" v="377" actId="20577"/>
        <pc:sldMkLst>
          <pc:docMk/>
          <pc:sldMk cId="2952681472" sldId="287"/>
        </pc:sldMkLst>
        <pc:spChg chg="mod">
          <ac:chgData name="Andrea Piroddi" userId="092f2e42-b741-4fca-80e7-54baf8c3ba32" providerId="ADAL" clId="{E6D398C4-EC8C-9946-9D2C-4BA3F8101856}" dt="2021-03-16T10:12:06.243" v="377" actId="20577"/>
          <ac:spMkLst>
            <pc:docMk/>
            <pc:sldMk cId="2952681472" sldId="287"/>
            <ac:spMk id="3" creationId="{2E916A30-E3A4-4BF8-AC2E-94E05E80AB68}"/>
          </ac:spMkLst>
        </pc:spChg>
      </pc:sldChg>
      <pc:sldChg chg="addSp delSp modSp mod">
        <pc:chgData name="Andrea Piroddi" userId="092f2e42-b741-4fca-80e7-54baf8c3ba32" providerId="ADAL" clId="{E6D398C4-EC8C-9946-9D2C-4BA3F8101856}" dt="2021-03-13T15:33:40.118" v="325" actId="1076"/>
        <pc:sldMkLst>
          <pc:docMk/>
          <pc:sldMk cId="3554659335" sldId="288"/>
        </pc:sldMkLst>
        <pc:spChg chg="mod">
          <ac:chgData name="Andrea Piroddi" userId="092f2e42-b741-4fca-80e7-54baf8c3ba32" providerId="ADAL" clId="{E6D398C4-EC8C-9946-9D2C-4BA3F8101856}" dt="2021-03-13T15:28:37.907" v="313" actId="20577"/>
          <ac:spMkLst>
            <pc:docMk/>
            <pc:sldMk cId="3554659335" sldId="288"/>
            <ac:spMk id="3" creationId="{0A9DF5B9-B44C-4CD3-9CD3-143B05CB1890}"/>
          </ac:spMkLst>
        </pc:spChg>
        <pc:spChg chg="mod">
          <ac:chgData name="Andrea Piroddi" userId="092f2e42-b741-4fca-80e7-54baf8c3ba32" providerId="ADAL" clId="{E6D398C4-EC8C-9946-9D2C-4BA3F8101856}" dt="2021-03-13T15:33:40.118" v="325" actId="1076"/>
          <ac:spMkLst>
            <pc:docMk/>
            <pc:sldMk cId="3554659335" sldId="288"/>
            <ac:spMk id="8" creationId="{47FC0ED4-8347-47D0-B0F7-5E65CCBE7FB0}"/>
          </ac:spMkLst>
        </pc:spChg>
        <pc:picChg chg="add mod">
          <ac:chgData name="Andrea Piroddi" userId="092f2e42-b741-4fca-80e7-54baf8c3ba32" providerId="ADAL" clId="{E6D398C4-EC8C-9946-9D2C-4BA3F8101856}" dt="2021-03-13T15:33:07.860" v="323" actId="1076"/>
          <ac:picMkLst>
            <pc:docMk/>
            <pc:sldMk cId="3554659335" sldId="288"/>
            <ac:picMk id="5" creationId="{93FDE678-A231-754E-B019-118CD8DB9AAE}"/>
          </ac:picMkLst>
        </pc:picChg>
        <pc:picChg chg="del">
          <ac:chgData name="Andrea Piroddi" userId="092f2e42-b741-4fca-80e7-54baf8c3ba32" providerId="ADAL" clId="{E6D398C4-EC8C-9946-9D2C-4BA3F8101856}" dt="2021-03-13T15:32:16.442" v="318" actId="478"/>
          <ac:picMkLst>
            <pc:docMk/>
            <pc:sldMk cId="3554659335" sldId="288"/>
            <ac:picMk id="7" creationId="{FEEAAFFE-6293-4505-9D4E-A78EC1E2EB90}"/>
          </ac:picMkLst>
        </pc:picChg>
      </pc:sldChg>
      <pc:sldChg chg="addSp delSp modSp mod">
        <pc:chgData name="Andrea Piroddi" userId="092f2e42-b741-4fca-80e7-54baf8c3ba32" providerId="ADAL" clId="{E6D398C4-EC8C-9946-9D2C-4BA3F8101856}" dt="2021-03-13T15:28:05.126" v="307" actId="208"/>
        <pc:sldMkLst>
          <pc:docMk/>
          <pc:sldMk cId="357804843" sldId="289"/>
        </pc:sldMkLst>
        <pc:spChg chg="mod">
          <ac:chgData name="Andrea Piroddi" userId="092f2e42-b741-4fca-80e7-54baf8c3ba32" providerId="ADAL" clId="{E6D398C4-EC8C-9946-9D2C-4BA3F8101856}" dt="2021-03-13T15:26:34.517" v="295" actId="20577"/>
          <ac:spMkLst>
            <pc:docMk/>
            <pc:sldMk cId="357804843" sldId="289"/>
            <ac:spMk id="3" creationId="{E77CD94C-DAD5-423B-B008-D854EBF2CFC3}"/>
          </ac:spMkLst>
        </pc:spChg>
        <pc:spChg chg="add del mod">
          <ac:chgData name="Andrea Piroddi" userId="092f2e42-b741-4fca-80e7-54baf8c3ba32" providerId="ADAL" clId="{E6D398C4-EC8C-9946-9D2C-4BA3F8101856}" dt="2021-03-13T15:21:11.334" v="258" actId="478"/>
          <ac:spMkLst>
            <pc:docMk/>
            <pc:sldMk cId="357804843" sldId="289"/>
            <ac:spMk id="4" creationId="{579EA2F6-B7C4-EF4D-AF0A-952E52D81669}"/>
          </ac:spMkLst>
        </pc:spChg>
        <pc:spChg chg="mod">
          <ac:chgData name="Andrea Piroddi" userId="092f2e42-b741-4fca-80e7-54baf8c3ba32" providerId="ADAL" clId="{E6D398C4-EC8C-9946-9D2C-4BA3F8101856}" dt="2021-03-13T15:22:58.521" v="270" actId="208"/>
          <ac:spMkLst>
            <pc:docMk/>
            <pc:sldMk cId="357804843" sldId="289"/>
            <ac:spMk id="9" creationId="{0EF85FE1-3C47-4605-89AB-9193B4FF8593}"/>
          </ac:spMkLst>
        </pc:spChg>
        <pc:spChg chg="add mod">
          <ac:chgData name="Andrea Piroddi" userId="092f2e42-b741-4fca-80e7-54baf8c3ba32" providerId="ADAL" clId="{E6D398C4-EC8C-9946-9D2C-4BA3F8101856}" dt="2021-03-13T15:27:46.200" v="305" actId="208"/>
          <ac:spMkLst>
            <pc:docMk/>
            <pc:sldMk cId="357804843" sldId="289"/>
            <ac:spMk id="11" creationId="{42849198-4373-584B-B5B2-40B67836014D}"/>
          </ac:spMkLst>
        </pc:spChg>
        <pc:picChg chg="add mod">
          <ac:chgData name="Andrea Piroddi" userId="092f2e42-b741-4fca-80e7-54baf8c3ba32" providerId="ADAL" clId="{E6D398C4-EC8C-9946-9D2C-4BA3F8101856}" dt="2021-03-13T15:24:13.281" v="279" actId="1035"/>
          <ac:picMkLst>
            <pc:docMk/>
            <pc:sldMk cId="357804843" sldId="289"/>
            <ac:picMk id="6" creationId="{A217C6FC-A7CA-534F-8FE9-ED9990C74989}"/>
          </ac:picMkLst>
        </pc:picChg>
        <pc:picChg chg="del">
          <ac:chgData name="Andrea Piroddi" userId="092f2e42-b741-4fca-80e7-54baf8c3ba32" providerId="ADAL" clId="{E6D398C4-EC8C-9946-9D2C-4BA3F8101856}" dt="2021-03-13T15:21:03.224" v="256" actId="478"/>
          <ac:picMkLst>
            <pc:docMk/>
            <pc:sldMk cId="357804843" sldId="289"/>
            <ac:picMk id="8" creationId="{4F4C83F2-4598-4207-8AAA-EB348FC53EE6}"/>
          </ac:picMkLst>
        </pc:picChg>
        <pc:picChg chg="add mod">
          <ac:chgData name="Andrea Piroddi" userId="092f2e42-b741-4fca-80e7-54baf8c3ba32" providerId="ADAL" clId="{E6D398C4-EC8C-9946-9D2C-4BA3F8101856}" dt="2021-03-13T15:27:12.981" v="301" actId="962"/>
          <ac:picMkLst>
            <pc:docMk/>
            <pc:sldMk cId="357804843" sldId="289"/>
            <ac:picMk id="10" creationId="{210E625E-9387-DF40-BC4E-5901A60857AB}"/>
          </ac:picMkLst>
        </pc:picChg>
        <pc:cxnChg chg="mod">
          <ac:chgData name="Andrea Piroddi" userId="092f2e42-b741-4fca-80e7-54baf8c3ba32" providerId="ADAL" clId="{E6D398C4-EC8C-9946-9D2C-4BA3F8101856}" dt="2021-03-13T15:22:58.521" v="270" actId="208"/>
          <ac:cxnSpMkLst>
            <pc:docMk/>
            <pc:sldMk cId="357804843" sldId="289"/>
            <ac:cxnSpMk id="12" creationId="{F396C7EB-2C57-4540-B338-23A45D4897B0}"/>
          </ac:cxnSpMkLst>
        </pc:cxnChg>
        <pc:cxnChg chg="add mod">
          <ac:chgData name="Andrea Piroddi" userId="092f2e42-b741-4fca-80e7-54baf8c3ba32" providerId="ADAL" clId="{E6D398C4-EC8C-9946-9D2C-4BA3F8101856}" dt="2021-03-13T15:28:05.126" v="307" actId="208"/>
          <ac:cxnSpMkLst>
            <pc:docMk/>
            <pc:sldMk cId="357804843" sldId="289"/>
            <ac:cxnSpMk id="14" creationId="{605459CA-B134-2844-8962-E0F80516782D}"/>
          </ac:cxnSpMkLst>
        </pc:cxnChg>
      </pc:sldChg>
      <pc:sldChg chg="modSp mod">
        <pc:chgData name="Andrea Piroddi" userId="092f2e42-b741-4fca-80e7-54baf8c3ba32" providerId="ADAL" clId="{E6D398C4-EC8C-9946-9D2C-4BA3F8101856}" dt="2021-03-13T15:37:41.210" v="338" actId="20577"/>
        <pc:sldMkLst>
          <pc:docMk/>
          <pc:sldMk cId="2570424440" sldId="290"/>
        </pc:sldMkLst>
        <pc:spChg chg="mod">
          <ac:chgData name="Andrea Piroddi" userId="092f2e42-b741-4fca-80e7-54baf8c3ba32" providerId="ADAL" clId="{E6D398C4-EC8C-9946-9D2C-4BA3F8101856}" dt="2021-03-13T15:37:41.210" v="338" actId="20577"/>
          <ac:spMkLst>
            <pc:docMk/>
            <pc:sldMk cId="2570424440" sldId="290"/>
            <ac:spMk id="3" creationId="{5A2A1B9D-9957-418E-88F9-9A0A95DD111D}"/>
          </ac:spMkLst>
        </pc:spChg>
      </pc:sldChg>
      <pc:sldChg chg="modSp mod">
        <pc:chgData name="Andrea Piroddi" userId="092f2e42-b741-4fca-80e7-54baf8c3ba32" providerId="ADAL" clId="{E6D398C4-EC8C-9946-9D2C-4BA3F8101856}" dt="2021-03-13T15:08:18.808" v="250" actId="20577"/>
        <pc:sldMkLst>
          <pc:docMk/>
          <pc:sldMk cId="3318482222" sldId="293"/>
        </pc:sldMkLst>
        <pc:spChg chg="mod">
          <ac:chgData name="Andrea Piroddi" userId="092f2e42-b741-4fca-80e7-54baf8c3ba32" providerId="ADAL" clId="{E6D398C4-EC8C-9946-9D2C-4BA3F8101856}" dt="2021-03-13T15:08:18.808" v="250" actId="20577"/>
          <ac:spMkLst>
            <pc:docMk/>
            <pc:sldMk cId="3318482222" sldId="293"/>
            <ac:spMk id="2" creationId="{A29A8E94-61E6-4739-A732-3BEF81995941}"/>
          </ac:spMkLst>
        </pc:spChg>
      </pc:sldChg>
      <pc:sldChg chg="modSp mod">
        <pc:chgData name="Andrea Piroddi" userId="092f2e42-b741-4fca-80e7-54baf8c3ba32" providerId="ADAL" clId="{E6D398C4-EC8C-9946-9D2C-4BA3F8101856}" dt="2021-03-13T15:08:36.030" v="251" actId="113"/>
        <pc:sldMkLst>
          <pc:docMk/>
          <pc:sldMk cId="112987885" sldId="294"/>
        </pc:sldMkLst>
        <pc:spChg chg="mod">
          <ac:chgData name="Andrea Piroddi" userId="092f2e42-b741-4fca-80e7-54baf8c3ba32" providerId="ADAL" clId="{E6D398C4-EC8C-9946-9D2C-4BA3F8101856}" dt="2021-03-13T15:08:36.030" v="251" actId="113"/>
          <ac:spMkLst>
            <pc:docMk/>
            <pc:sldMk cId="112987885" sldId="294"/>
            <ac:spMk id="3" creationId="{DACA1405-74B7-4C20-813D-3B5E1FAF4BC8}"/>
          </ac:spMkLst>
        </pc:spChg>
      </pc:sldChg>
      <pc:sldChg chg="del">
        <pc:chgData name="Andrea Piroddi" userId="092f2e42-b741-4fca-80e7-54baf8c3ba32" providerId="ADAL" clId="{E6D398C4-EC8C-9946-9D2C-4BA3F8101856}" dt="2021-03-01T18:26:22.827" v="2" actId="2696"/>
        <pc:sldMkLst>
          <pc:docMk/>
          <pc:sldMk cId="2611588087" sldId="302"/>
        </pc:sldMkLst>
      </pc:sldChg>
      <pc:sldChg chg="modSp mod">
        <pc:chgData name="Andrea Piroddi" userId="092f2e42-b741-4fca-80e7-54baf8c3ba32" providerId="ADAL" clId="{E6D398C4-EC8C-9946-9D2C-4BA3F8101856}" dt="2021-03-01T19:01:48.134" v="237" actId="20577"/>
        <pc:sldMkLst>
          <pc:docMk/>
          <pc:sldMk cId="806992179" sldId="303"/>
        </pc:sldMkLst>
        <pc:spChg chg="mod">
          <ac:chgData name="Andrea Piroddi" userId="092f2e42-b741-4fca-80e7-54baf8c3ba32" providerId="ADAL" clId="{E6D398C4-EC8C-9946-9D2C-4BA3F8101856}" dt="2021-03-01T19:01:48.134" v="237" actId="20577"/>
          <ac:spMkLst>
            <pc:docMk/>
            <pc:sldMk cId="806992179" sldId="303"/>
            <ac:spMk id="2" creationId="{6E9F1B76-6578-449B-AD70-A6FA87EFACE2}"/>
          </ac:spMkLst>
        </pc:spChg>
      </pc:sldChg>
      <pc:sldChg chg="add del">
        <pc:chgData name="Andrea Piroddi" userId="092f2e42-b741-4fca-80e7-54baf8c3ba32" providerId="ADAL" clId="{E6D398C4-EC8C-9946-9D2C-4BA3F8101856}" dt="2021-03-01T18:30:09.699" v="4" actId="2696"/>
        <pc:sldMkLst>
          <pc:docMk/>
          <pc:sldMk cId="3199808783" sldId="304"/>
        </pc:sldMkLst>
      </pc:sldChg>
      <pc:sldChg chg="add del">
        <pc:chgData name="Andrea Piroddi" userId="092f2e42-b741-4fca-80e7-54baf8c3ba32" providerId="ADAL" clId="{E6D398C4-EC8C-9946-9D2C-4BA3F8101856}" dt="2021-03-01T18:30:16.253" v="5" actId="2696"/>
        <pc:sldMkLst>
          <pc:docMk/>
          <pc:sldMk cId="178890532" sldId="305"/>
        </pc:sldMkLst>
      </pc:sldChg>
      <pc:sldChg chg="modSp add mod">
        <pc:chgData name="Andrea Piroddi" userId="092f2e42-b741-4fca-80e7-54baf8c3ba32" providerId="ADAL" clId="{E6D398C4-EC8C-9946-9D2C-4BA3F8101856}" dt="2021-03-01T18:46:13.927" v="133" actId="108"/>
        <pc:sldMkLst>
          <pc:docMk/>
          <pc:sldMk cId="3209114782" sldId="306"/>
        </pc:sldMkLst>
        <pc:spChg chg="mod">
          <ac:chgData name="Andrea Piroddi" userId="092f2e42-b741-4fca-80e7-54baf8c3ba32" providerId="ADAL" clId="{E6D398C4-EC8C-9946-9D2C-4BA3F8101856}" dt="2021-03-01T18:34:29.060" v="55" actId="20577"/>
          <ac:spMkLst>
            <pc:docMk/>
            <pc:sldMk cId="3209114782" sldId="306"/>
            <ac:spMk id="3" creationId="{11CF1100-DD02-401E-9E0A-DAA2362A6204}"/>
          </ac:spMkLst>
        </pc:spChg>
        <pc:spChg chg="mod">
          <ac:chgData name="Andrea Piroddi" userId="092f2e42-b741-4fca-80e7-54baf8c3ba32" providerId="ADAL" clId="{E6D398C4-EC8C-9946-9D2C-4BA3F8101856}" dt="2021-03-01T18:46:13.927" v="133" actId="108"/>
          <ac:spMkLst>
            <pc:docMk/>
            <pc:sldMk cId="3209114782" sldId="306"/>
            <ac:spMk id="4" creationId="{97C9C087-9719-4953-8F11-62D7AD881256}"/>
          </ac:spMkLst>
        </pc:spChg>
      </pc:sldChg>
      <pc:sldChg chg="new del">
        <pc:chgData name="Andrea Piroddi" userId="092f2e42-b741-4fca-80e7-54baf8c3ba32" providerId="ADAL" clId="{E6D398C4-EC8C-9946-9D2C-4BA3F8101856}" dt="2021-03-01T18:30:58.851" v="8" actId="2696"/>
        <pc:sldMkLst>
          <pc:docMk/>
          <pc:sldMk cId="2157771635" sldId="307"/>
        </pc:sldMkLst>
      </pc:sldChg>
      <pc:sldChg chg="addSp delSp modSp new mod">
        <pc:chgData name="Andrea Piroddi" userId="092f2e42-b741-4fca-80e7-54baf8c3ba32" providerId="ADAL" clId="{E6D398C4-EC8C-9946-9D2C-4BA3F8101856}" dt="2021-03-01T18:50:49.044" v="158" actId="255"/>
        <pc:sldMkLst>
          <pc:docMk/>
          <pc:sldMk cId="3457885125" sldId="307"/>
        </pc:sldMkLst>
        <pc:spChg chg="del">
          <ac:chgData name="Andrea Piroddi" userId="092f2e42-b741-4fca-80e7-54baf8c3ba32" providerId="ADAL" clId="{E6D398C4-EC8C-9946-9D2C-4BA3F8101856}" dt="2021-03-01T18:49:31.316" v="149" actId="478"/>
          <ac:spMkLst>
            <pc:docMk/>
            <pc:sldMk cId="3457885125" sldId="307"/>
            <ac:spMk id="2" creationId="{BF8C05F6-1F1B-FE49-A885-488F4DA64FF6}"/>
          </ac:spMkLst>
        </pc:spChg>
        <pc:spChg chg="del">
          <ac:chgData name="Andrea Piroddi" userId="092f2e42-b741-4fca-80e7-54baf8c3ba32" providerId="ADAL" clId="{E6D398C4-EC8C-9946-9D2C-4BA3F8101856}" dt="2021-03-01T18:50:28.853" v="152" actId="478"/>
          <ac:spMkLst>
            <pc:docMk/>
            <pc:sldMk cId="3457885125" sldId="307"/>
            <ac:spMk id="3" creationId="{63833A90-B7B2-EB4D-BC7A-3F0EC9BE2AB4}"/>
          </ac:spMkLst>
        </pc:spChg>
        <pc:spChg chg="add del mod">
          <ac:chgData name="Andrea Piroddi" userId="092f2e42-b741-4fca-80e7-54baf8c3ba32" providerId="ADAL" clId="{E6D398C4-EC8C-9946-9D2C-4BA3F8101856}" dt="2021-03-01T18:49:47.984" v="151" actId="478"/>
          <ac:spMkLst>
            <pc:docMk/>
            <pc:sldMk cId="3457885125" sldId="307"/>
            <ac:spMk id="4" creationId="{9070DD21-FFE5-DF4E-9DDA-017DED4B2046}"/>
          </ac:spMkLst>
        </pc:spChg>
        <pc:spChg chg="add mod">
          <ac:chgData name="Andrea Piroddi" userId="092f2e42-b741-4fca-80e7-54baf8c3ba32" providerId="ADAL" clId="{E6D398C4-EC8C-9946-9D2C-4BA3F8101856}" dt="2021-03-01T18:50:49.044" v="158" actId="255"/>
          <ac:spMkLst>
            <pc:docMk/>
            <pc:sldMk cId="3457885125" sldId="307"/>
            <ac:spMk id="5" creationId="{9713ADF3-99B8-4C45-9F92-58117527A7DD}"/>
          </ac:spMkLst>
        </pc:spChg>
      </pc:sldChg>
      <pc:sldChg chg="addSp delSp modSp new mod">
        <pc:chgData name="Andrea Piroddi" userId="092f2e42-b741-4fca-80e7-54baf8c3ba32" providerId="ADAL" clId="{E6D398C4-EC8C-9946-9D2C-4BA3F8101856}" dt="2021-03-01T18:55:57.292" v="171" actId="1076"/>
        <pc:sldMkLst>
          <pc:docMk/>
          <pc:sldMk cId="3680983563" sldId="308"/>
        </pc:sldMkLst>
        <pc:spChg chg="del">
          <ac:chgData name="Andrea Piroddi" userId="092f2e42-b741-4fca-80e7-54baf8c3ba32" providerId="ADAL" clId="{E6D398C4-EC8C-9946-9D2C-4BA3F8101856}" dt="2021-03-01T18:55:43.849" v="167" actId="478"/>
          <ac:spMkLst>
            <pc:docMk/>
            <pc:sldMk cId="3680983563" sldId="308"/>
            <ac:spMk id="2" creationId="{36AEE9CD-5585-1745-B050-1998941DCD29}"/>
          </ac:spMkLst>
        </pc:spChg>
        <pc:spChg chg="del">
          <ac:chgData name="Andrea Piroddi" userId="092f2e42-b741-4fca-80e7-54baf8c3ba32" providerId="ADAL" clId="{E6D398C4-EC8C-9946-9D2C-4BA3F8101856}" dt="2021-03-01T18:55:50.553" v="169" actId="478"/>
          <ac:spMkLst>
            <pc:docMk/>
            <pc:sldMk cId="3680983563" sldId="308"/>
            <ac:spMk id="3" creationId="{F8CD3ECE-9AD3-A145-BC2F-75B9DBA25A05}"/>
          </ac:spMkLst>
        </pc:spChg>
        <pc:spChg chg="add mod">
          <ac:chgData name="Andrea Piroddi" userId="092f2e42-b741-4fca-80e7-54baf8c3ba32" providerId="ADAL" clId="{E6D398C4-EC8C-9946-9D2C-4BA3F8101856}" dt="2021-03-01T18:55:57.292" v="171" actId="1076"/>
          <ac:spMkLst>
            <pc:docMk/>
            <pc:sldMk cId="3680983563" sldId="308"/>
            <ac:spMk id="4" creationId="{3D514691-CB1E-4644-A138-93E0D9A853A4}"/>
          </ac:spMkLst>
        </pc:spChg>
      </pc:sldChg>
      <pc:sldChg chg="modSp new del mod">
        <pc:chgData name="Andrea Piroddi" userId="092f2e42-b741-4fca-80e7-54baf8c3ba32" providerId="ADAL" clId="{E6D398C4-EC8C-9946-9D2C-4BA3F8101856}" dt="2021-03-01T18:54:53.920" v="163" actId="2696"/>
        <pc:sldMkLst>
          <pc:docMk/>
          <pc:sldMk cId="4118728902" sldId="308"/>
        </pc:sldMkLst>
        <pc:spChg chg="mod">
          <ac:chgData name="Andrea Piroddi" userId="092f2e42-b741-4fca-80e7-54baf8c3ba32" providerId="ADAL" clId="{E6D398C4-EC8C-9946-9D2C-4BA3F8101856}" dt="2021-03-01T18:54:44.176" v="162" actId="139"/>
          <ac:spMkLst>
            <pc:docMk/>
            <pc:sldMk cId="4118728902" sldId="308"/>
            <ac:spMk id="2" creationId="{F2C36298-2D1A-6348-AA22-CA3BD5D4372A}"/>
          </ac:spMkLst>
        </pc:spChg>
      </pc:sldChg>
      <pc:sldChg chg="modSp add mod">
        <pc:chgData name="Andrea Piroddi" userId="092f2e42-b741-4fca-80e7-54baf8c3ba32" providerId="ADAL" clId="{E6D398C4-EC8C-9946-9D2C-4BA3F8101856}" dt="2021-03-01T18:56:33.250" v="175" actId="20577"/>
        <pc:sldMkLst>
          <pc:docMk/>
          <pc:sldMk cId="2477499988" sldId="309"/>
        </pc:sldMkLst>
        <pc:spChg chg="mod">
          <ac:chgData name="Andrea Piroddi" userId="092f2e42-b741-4fca-80e7-54baf8c3ba32" providerId="ADAL" clId="{E6D398C4-EC8C-9946-9D2C-4BA3F8101856}" dt="2021-03-01T18:56:33.250" v="175" actId="20577"/>
          <ac:spMkLst>
            <pc:docMk/>
            <pc:sldMk cId="2477499988" sldId="309"/>
            <ac:spMk id="4" creationId="{3D514691-CB1E-4644-A138-93E0D9A853A4}"/>
          </ac:spMkLst>
        </pc:spChg>
      </pc:sldChg>
      <pc:sldChg chg="modSp add mod">
        <pc:chgData name="Andrea Piroddi" userId="092f2e42-b741-4fca-80e7-54baf8c3ba32" providerId="ADAL" clId="{E6D398C4-EC8C-9946-9D2C-4BA3F8101856}" dt="2021-03-01T18:57:01.049" v="178" actId="20577"/>
        <pc:sldMkLst>
          <pc:docMk/>
          <pc:sldMk cId="1267216129" sldId="310"/>
        </pc:sldMkLst>
        <pc:spChg chg="mod">
          <ac:chgData name="Andrea Piroddi" userId="092f2e42-b741-4fca-80e7-54baf8c3ba32" providerId="ADAL" clId="{E6D398C4-EC8C-9946-9D2C-4BA3F8101856}" dt="2021-03-01T18:57:01.049" v="178" actId="20577"/>
          <ac:spMkLst>
            <pc:docMk/>
            <pc:sldMk cId="1267216129" sldId="310"/>
            <ac:spMk id="4" creationId="{3D514691-CB1E-4644-A138-93E0D9A853A4}"/>
          </ac:spMkLst>
        </pc:spChg>
      </pc:sldChg>
      <pc:sldChg chg="modSp add mod">
        <pc:chgData name="Andrea Piroddi" userId="092f2e42-b741-4fca-80e7-54baf8c3ba32" providerId="ADAL" clId="{E6D398C4-EC8C-9946-9D2C-4BA3F8101856}" dt="2021-03-01T18:57:29.693" v="181" actId="20577"/>
        <pc:sldMkLst>
          <pc:docMk/>
          <pc:sldMk cId="3941217811" sldId="311"/>
        </pc:sldMkLst>
        <pc:spChg chg="mod">
          <ac:chgData name="Andrea Piroddi" userId="092f2e42-b741-4fca-80e7-54baf8c3ba32" providerId="ADAL" clId="{E6D398C4-EC8C-9946-9D2C-4BA3F8101856}" dt="2021-03-01T18:57:29.693" v="181" actId="20577"/>
          <ac:spMkLst>
            <pc:docMk/>
            <pc:sldMk cId="3941217811" sldId="311"/>
            <ac:spMk id="4" creationId="{3D514691-CB1E-4644-A138-93E0D9A853A4}"/>
          </ac:spMkLst>
        </pc:spChg>
      </pc:sldChg>
      <pc:sldChg chg="modSp add mod">
        <pc:chgData name="Andrea Piroddi" userId="092f2e42-b741-4fca-80e7-54baf8c3ba32" providerId="ADAL" clId="{E6D398C4-EC8C-9946-9D2C-4BA3F8101856}" dt="2021-03-01T18:57:56.954" v="184" actId="20577"/>
        <pc:sldMkLst>
          <pc:docMk/>
          <pc:sldMk cId="3298942916" sldId="312"/>
        </pc:sldMkLst>
        <pc:spChg chg="mod">
          <ac:chgData name="Andrea Piroddi" userId="092f2e42-b741-4fca-80e7-54baf8c3ba32" providerId="ADAL" clId="{E6D398C4-EC8C-9946-9D2C-4BA3F8101856}" dt="2021-03-01T18:57:56.954" v="184" actId="20577"/>
          <ac:spMkLst>
            <pc:docMk/>
            <pc:sldMk cId="3298942916" sldId="312"/>
            <ac:spMk id="4" creationId="{3D514691-CB1E-4644-A138-93E0D9A853A4}"/>
          </ac:spMkLst>
        </pc:spChg>
      </pc:sldChg>
      <pc:sldChg chg="modSp add mod">
        <pc:chgData name="Andrea Piroddi" userId="092f2e42-b741-4fca-80e7-54baf8c3ba32" providerId="ADAL" clId="{E6D398C4-EC8C-9946-9D2C-4BA3F8101856}" dt="2021-03-01T18:58:43.945" v="219" actId="20577"/>
        <pc:sldMkLst>
          <pc:docMk/>
          <pc:sldMk cId="3171007471" sldId="313"/>
        </pc:sldMkLst>
        <pc:spChg chg="mod">
          <ac:chgData name="Andrea Piroddi" userId="092f2e42-b741-4fca-80e7-54baf8c3ba32" providerId="ADAL" clId="{E6D398C4-EC8C-9946-9D2C-4BA3F8101856}" dt="2021-03-01T18:58:43.945" v="219" actId="20577"/>
          <ac:spMkLst>
            <pc:docMk/>
            <pc:sldMk cId="3171007471" sldId="313"/>
            <ac:spMk id="4" creationId="{3D514691-CB1E-4644-A138-93E0D9A853A4}"/>
          </ac:spMkLst>
        </pc:spChg>
      </pc:sldChg>
      <pc:sldChg chg="addSp delSp modSp new mod">
        <pc:chgData name="Andrea Piroddi" userId="092f2e42-b741-4fca-80e7-54baf8c3ba32" providerId="ADAL" clId="{E6D398C4-EC8C-9946-9D2C-4BA3F8101856}" dt="2021-03-16T14:18:10.752" v="478" actId="20577"/>
        <pc:sldMkLst>
          <pc:docMk/>
          <pc:sldMk cId="1008378632" sldId="314"/>
        </pc:sldMkLst>
        <pc:spChg chg="add mod">
          <ac:chgData name="Andrea Piroddi" userId="092f2e42-b741-4fca-80e7-54baf8c3ba32" providerId="ADAL" clId="{E6D398C4-EC8C-9946-9D2C-4BA3F8101856}" dt="2021-03-16T14:11:05.557" v="385"/>
          <ac:spMkLst>
            <pc:docMk/>
            <pc:sldMk cId="1008378632" sldId="314"/>
            <ac:spMk id="2" creationId="{76B79DB1-097E-3C40-9C24-209E16D3C662}"/>
          </ac:spMkLst>
        </pc:spChg>
        <pc:spChg chg="add del mod">
          <ac:chgData name="Andrea Piroddi" userId="092f2e42-b741-4fca-80e7-54baf8c3ba32" providerId="ADAL" clId="{E6D398C4-EC8C-9946-9D2C-4BA3F8101856}" dt="2021-03-16T14:16:24.747" v="457"/>
          <ac:spMkLst>
            <pc:docMk/>
            <pc:sldMk cId="1008378632" sldId="314"/>
            <ac:spMk id="4" creationId="{3ED74688-B590-8E47-91E2-57E1E8360EF3}"/>
          </ac:spMkLst>
        </pc:spChg>
        <pc:spChg chg="add mod">
          <ac:chgData name="Andrea Piroddi" userId="092f2e42-b741-4fca-80e7-54baf8c3ba32" providerId="ADAL" clId="{E6D398C4-EC8C-9946-9D2C-4BA3F8101856}" dt="2021-03-16T14:18:10.752" v="478" actId="20577"/>
          <ac:spMkLst>
            <pc:docMk/>
            <pc:sldMk cId="1008378632" sldId="314"/>
            <ac:spMk id="5" creationId="{C4BB7ACC-78B5-CE43-BBF4-9AB1FDE70795}"/>
          </ac:spMkLst>
        </pc:spChg>
        <pc:cxnChg chg="add mod">
          <ac:chgData name="Andrea Piroddi" userId="092f2e42-b741-4fca-80e7-54baf8c3ba32" providerId="ADAL" clId="{E6D398C4-EC8C-9946-9D2C-4BA3F8101856}" dt="2021-03-16T14:11:05.557" v="385"/>
          <ac:cxnSpMkLst>
            <pc:docMk/>
            <pc:sldMk cId="1008378632" sldId="314"/>
            <ac:cxnSpMk id="3" creationId="{FA032F94-1EE7-2C41-8219-F3561FDFB393}"/>
          </ac:cxnSpMkLst>
        </pc:cxnChg>
      </pc:sldChg>
      <pc:sldChg chg="addSp modSp new mod">
        <pc:chgData name="Andrea Piroddi" userId="092f2e42-b741-4fca-80e7-54baf8c3ba32" providerId="ADAL" clId="{E6D398C4-EC8C-9946-9D2C-4BA3F8101856}" dt="2021-03-16T14:17:01.421" v="477" actId="20577"/>
        <pc:sldMkLst>
          <pc:docMk/>
          <pc:sldMk cId="869583681" sldId="315"/>
        </pc:sldMkLst>
        <pc:spChg chg="add mod">
          <ac:chgData name="Andrea Piroddi" userId="092f2e42-b741-4fca-80e7-54baf8c3ba32" providerId="ADAL" clId="{E6D398C4-EC8C-9946-9D2C-4BA3F8101856}" dt="2021-03-16T14:13:53.499" v="431"/>
          <ac:spMkLst>
            <pc:docMk/>
            <pc:sldMk cId="869583681" sldId="315"/>
            <ac:spMk id="2" creationId="{9BDCEC51-36EC-5C48-9CF9-ECDFAD7B2518}"/>
          </ac:spMkLst>
        </pc:spChg>
        <pc:spChg chg="add mod">
          <ac:chgData name="Andrea Piroddi" userId="092f2e42-b741-4fca-80e7-54baf8c3ba32" providerId="ADAL" clId="{E6D398C4-EC8C-9946-9D2C-4BA3F8101856}" dt="2021-03-16T14:17:01.421" v="477" actId="20577"/>
          <ac:spMkLst>
            <pc:docMk/>
            <pc:sldMk cId="869583681" sldId="315"/>
            <ac:spMk id="4" creationId="{1B7E0290-AF64-0447-812D-719E7FD26BD9}"/>
          </ac:spMkLst>
        </pc:spChg>
        <pc:cxnChg chg="add mod">
          <ac:chgData name="Andrea Piroddi" userId="092f2e42-b741-4fca-80e7-54baf8c3ba32" providerId="ADAL" clId="{E6D398C4-EC8C-9946-9D2C-4BA3F8101856}" dt="2021-03-16T14:13:53.499" v="431"/>
          <ac:cxnSpMkLst>
            <pc:docMk/>
            <pc:sldMk cId="869583681" sldId="315"/>
            <ac:cxnSpMk id="3" creationId="{D8FEF695-3CFA-BC4E-A621-45F25C7783FE}"/>
          </ac:cxnSpMkLst>
        </pc:cxnChg>
      </pc:sldChg>
      <pc:sldMasterChg chg="delSldLayout">
        <pc:chgData name="Andrea Piroddi" userId="092f2e42-b741-4fca-80e7-54baf8c3ba32" providerId="ADAL" clId="{E6D398C4-EC8C-9946-9D2C-4BA3F8101856}" dt="2021-03-01T18:36:47.593" v="86" actId="2696"/>
        <pc:sldMasterMkLst>
          <pc:docMk/>
          <pc:sldMasterMk cId="3570652833" sldId="2147483660"/>
        </pc:sldMasterMkLst>
        <pc:sldLayoutChg chg="del">
          <pc:chgData name="Andrea Piroddi" userId="092f2e42-b741-4fca-80e7-54baf8c3ba32" providerId="ADAL" clId="{E6D398C4-EC8C-9946-9D2C-4BA3F8101856}" dt="2021-03-01T18:36:47.593" v="86" actId="2696"/>
          <pc:sldLayoutMkLst>
            <pc:docMk/>
            <pc:sldMasterMk cId="3570652833" sldId="2147483660"/>
            <pc:sldLayoutMk cId="3639742621" sldId="2147483663"/>
          </pc:sldLayoutMkLst>
        </pc:sldLayoutChg>
        <pc:sldLayoutChg chg="del">
          <pc:chgData name="Andrea Piroddi" userId="092f2e42-b741-4fca-80e7-54baf8c3ba32" providerId="ADAL" clId="{E6D398C4-EC8C-9946-9D2C-4BA3F8101856}" dt="2021-03-01T18:30:09.699" v="4" actId="2696"/>
          <pc:sldLayoutMkLst>
            <pc:docMk/>
            <pc:sldMasterMk cId="3570652833" sldId="2147483660"/>
            <pc:sldLayoutMk cId="1378612200" sldId="2147483664"/>
          </pc:sldLayoutMkLst>
        </pc:sldLayoutChg>
      </pc:sldMasterChg>
    </pc:docChg>
  </pc:docChgLst>
</pc:chgInfo>
</file>

<file path=ppt/media/image1.png>
</file>

<file path=ppt/media/image10.png>
</file>

<file path=ppt/media/image100.png>
</file>

<file path=ppt/media/image101.png>
</file>

<file path=ppt/media/image11.png>
</file>

<file path=ppt/media/image110.png>
</file>

<file path=ppt/media/image112.png>
</file>

<file path=ppt/media/image12.png>
</file>

<file path=ppt/media/image120.png>
</file>

<file path=ppt/media/image121.png>
</file>

<file path=ppt/media/image122.png>
</file>

<file path=ppt/media/image13.png>
</file>

<file path=ppt/media/image130.png>
</file>

<file path=ppt/media/image14.png>
</file>

<file path=ppt/media/image140.png>
</file>

<file path=ppt/media/image141.png>
</file>

<file path=ppt/media/image15.png>
</file>

<file path=ppt/media/image150.png>
</file>

<file path=ppt/media/image151.png>
</file>

<file path=ppt/media/image16.png>
</file>

<file path=ppt/media/image160.png>
</file>

<file path=ppt/media/image161.png>
</file>

<file path=ppt/media/image17.png>
</file>

<file path=ppt/media/image170.png>
</file>

<file path=ppt/media/image18.png>
</file>

<file path=ppt/media/image180.png>
</file>

<file path=ppt/media/image181.png>
</file>

<file path=ppt/media/image19.png>
</file>

<file path=ppt/media/image190.png>
</file>

<file path=ppt/media/image191.png>
</file>

<file path=ppt/media/image2.png>
</file>

<file path=ppt/media/image20.png>
</file>

<file path=ppt/media/image200.png>
</file>

<file path=ppt/media/image21.png>
</file>

<file path=ppt/media/image210.png>
</file>

<file path=ppt/media/image22.png>
</file>

<file path=ppt/media/image220.png>
</file>

<file path=ppt/media/image221.png>
</file>

<file path=ppt/media/image23.png>
</file>

<file path=ppt/media/image230.png>
</file>

<file path=ppt/media/image231.png>
</file>

<file path=ppt/media/image24.png>
</file>

<file path=ppt/media/image240.png>
</file>

<file path=ppt/media/image241.png>
</file>

<file path=ppt/media/image25.png>
</file>

<file path=ppt/media/image26.png>
</file>

<file path=ppt/media/image27.png>
</file>

<file path=ppt/media/image270.png>
</file>

<file path=ppt/media/image28.png>
</file>

<file path=ppt/media/image29.png>
</file>

<file path=ppt/media/image3.png>
</file>

<file path=ppt/media/image30.png>
</file>

<file path=ppt/media/image31.png>
</file>

<file path=ppt/media/image310.png>
</file>

<file path=ppt/media/image32.png>
</file>

<file path=ppt/media/image33.png>
</file>

<file path=ppt/media/image34.png>
</file>

<file path=ppt/media/image35.png>
</file>

<file path=ppt/media/image36.png>
</file>

<file path=ppt/media/image37.png>
</file>

<file path=ppt/media/image4.png>
</file>

<file path=ppt/media/image43.png>
</file>

<file path=ppt/media/image5.png>
</file>

<file path=ppt/media/image50.png>
</file>

<file path=ppt/media/image6.png>
</file>

<file path=ppt/media/image60.png>
</file>

<file path=ppt/media/image7.png>
</file>

<file path=ppt/media/image70.png>
</file>

<file path=ppt/media/image8.png>
</file>

<file path=ppt/media/image80.png>
</file>

<file path=ppt/media/image81.png>
</file>

<file path=ppt/media/image9.png>
</file>

<file path=ppt/media/image90.png>
</file>

<file path=ppt/media/image9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6A7E4C-91CB-4CDF-B44A-2E15448E7D7D}" type="datetimeFigureOut">
              <a:rPr lang="it-IT" smtClean="0"/>
              <a:t>19/03/2024</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9DD0C8-4CD3-4698-A7B3-8BEC4938CEBE}" type="slidenum">
              <a:rPr lang="it-IT" smtClean="0"/>
              <a:t>‹#›</a:t>
            </a:fld>
            <a:endParaRPr lang="it-IT"/>
          </a:p>
        </p:txBody>
      </p:sp>
    </p:spTree>
    <p:extLst>
      <p:ext uri="{BB962C8B-B14F-4D97-AF65-F5344CB8AC3E}">
        <p14:creationId xmlns:p14="http://schemas.microsoft.com/office/powerpoint/2010/main" val="3278227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109DD0C8-4CD3-4698-A7B3-8BEC4938CEBE}" type="slidenum">
              <a:rPr lang="it-IT" smtClean="0"/>
              <a:t>32</a:t>
            </a:fld>
            <a:endParaRPr lang="it-IT"/>
          </a:p>
        </p:txBody>
      </p:sp>
    </p:spTree>
    <p:extLst>
      <p:ext uri="{BB962C8B-B14F-4D97-AF65-F5344CB8AC3E}">
        <p14:creationId xmlns:p14="http://schemas.microsoft.com/office/powerpoint/2010/main" val="25038922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109DD0C8-4CD3-4698-A7B3-8BEC4938CEBE}" type="slidenum">
              <a:rPr lang="it-IT" smtClean="0"/>
              <a:t>39</a:t>
            </a:fld>
            <a:endParaRPr lang="it-IT"/>
          </a:p>
        </p:txBody>
      </p:sp>
    </p:spTree>
    <p:extLst>
      <p:ext uri="{BB962C8B-B14F-4D97-AF65-F5344CB8AC3E}">
        <p14:creationId xmlns:p14="http://schemas.microsoft.com/office/powerpoint/2010/main" val="12450737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ayout COPERTINA">
    <p:spTree>
      <p:nvGrpSpPr>
        <p:cNvPr id="1" name=""/>
        <p:cNvGrpSpPr/>
        <p:nvPr/>
      </p:nvGrpSpPr>
      <p:grpSpPr>
        <a:xfrm>
          <a:off x="0" y="0"/>
          <a:ext cx="0" cy="0"/>
          <a:chOff x="0" y="0"/>
          <a:chExt cx="0" cy="0"/>
        </a:xfrm>
      </p:grpSpPr>
      <p:sp>
        <p:nvSpPr>
          <p:cNvPr id="3" name="Segnaposto testo 2"/>
          <p:cNvSpPr>
            <a:spLocks noGrp="1"/>
          </p:cNvSpPr>
          <p:nvPr>
            <p:ph type="body" sz="quarter" idx="10" hasCustomPrompt="1"/>
          </p:nvPr>
        </p:nvSpPr>
        <p:spPr>
          <a:xfrm>
            <a:off x="4751851" y="548680"/>
            <a:ext cx="6913364" cy="4536504"/>
          </a:xfrm>
          <a:prstGeom prst="rect">
            <a:avLst/>
          </a:prstGeom>
        </p:spPr>
        <p:txBody>
          <a:bodyPr anchor="ctr" anchorCtr="0"/>
          <a:lstStyle>
            <a:lvl1pPr marL="0" indent="0">
              <a:buNone/>
              <a:defRPr sz="3600" b="1">
                <a:solidFill>
                  <a:schemeClr val="tx1">
                    <a:lumMod val="65000"/>
                    <a:lumOff val="35000"/>
                  </a:schemeClr>
                </a:solidFill>
                <a:latin typeface="Century Gothic" panose="020B0502020202020204" pitchFamily="34" charset="0"/>
              </a:defRPr>
            </a:lvl1pPr>
          </a:lstStyle>
          <a:p>
            <a:pPr lvl="0"/>
            <a:r>
              <a:rPr lang="it-IT" dirty="0"/>
              <a:t>Fare clic per inserire </a:t>
            </a:r>
          </a:p>
          <a:p>
            <a:pPr lvl="0"/>
            <a:r>
              <a:rPr lang="it-IT" dirty="0"/>
              <a:t>il titolo della presentazione</a:t>
            </a:r>
          </a:p>
        </p:txBody>
      </p:sp>
      <p:sp>
        <p:nvSpPr>
          <p:cNvPr id="6" name="Segnaposto testo 5"/>
          <p:cNvSpPr>
            <a:spLocks noGrp="1"/>
          </p:cNvSpPr>
          <p:nvPr>
            <p:ph type="body" sz="quarter" idx="11" hasCustomPrompt="1"/>
          </p:nvPr>
        </p:nvSpPr>
        <p:spPr>
          <a:xfrm>
            <a:off x="4751917" y="5379814"/>
            <a:ext cx="7008283" cy="425450"/>
          </a:xfrm>
          <a:prstGeom prst="rect">
            <a:avLst/>
          </a:prstGeom>
        </p:spPr>
        <p:txBody>
          <a:bodyPr/>
          <a:lstStyle>
            <a:lvl1pPr marL="0" indent="0">
              <a:buNone/>
              <a:defRPr sz="2400" b="1">
                <a:solidFill>
                  <a:schemeClr val="tx1">
                    <a:lumMod val="65000"/>
                    <a:lumOff val="35000"/>
                  </a:schemeClr>
                </a:solidFill>
                <a:latin typeface="Century Gothic" panose="020B0502020202020204" pitchFamily="34" charset="0"/>
              </a:defRPr>
            </a:lvl1pPr>
          </a:lstStyle>
          <a:p>
            <a:pPr lvl="0"/>
            <a:r>
              <a:rPr lang="it-IT" dirty="0"/>
              <a:t>Nome Cognome</a:t>
            </a:r>
          </a:p>
        </p:txBody>
      </p:sp>
      <p:sp>
        <p:nvSpPr>
          <p:cNvPr id="8" name="Segnaposto testo 7"/>
          <p:cNvSpPr>
            <a:spLocks noGrp="1"/>
          </p:cNvSpPr>
          <p:nvPr>
            <p:ph type="body" sz="quarter" idx="12" hasCustomPrompt="1"/>
          </p:nvPr>
        </p:nvSpPr>
        <p:spPr>
          <a:xfrm>
            <a:off x="4751918" y="5877942"/>
            <a:ext cx="7105649" cy="791418"/>
          </a:xfrm>
          <a:prstGeom prst="rect">
            <a:avLst/>
          </a:prstGeom>
        </p:spPr>
        <p:txBody>
          <a:bodyPr/>
          <a:lstStyle>
            <a:lvl1pPr marL="0" indent="0">
              <a:buNone/>
              <a:defRPr sz="2000" baseline="0">
                <a:solidFill>
                  <a:schemeClr val="tx1">
                    <a:lumMod val="65000"/>
                    <a:lumOff val="35000"/>
                  </a:schemeClr>
                </a:solidFill>
                <a:latin typeface="Century Gothic" panose="020B0502020202020204" pitchFamily="34" charset="0"/>
              </a:defRPr>
            </a:lvl1pPr>
          </a:lstStyle>
          <a:p>
            <a:pPr lvl="0"/>
            <a:r>
              <a:rPr lang="it-IT" dirty="0"/>
              <a:t>Dipartimento/Struttura </a:t>
            </a:r>
            <a:r>
              <a:rPr lang="it-IT" dirty="0" err="1"/>
              <a:t>xxxxxx</a:t>
            </a:r>
            <a:r>
              <a:rPr lang="it-IT" dirty="0"/>
              <a:t> </a:t>
            </a:r>
            <a:r>
              <a:rPr lang="it-IT" dirty="0" err="1"/>
              <a:t>xxxxxxxxxxxx</a:t>
            </a:r>
            <a:r>
              <a:rPr lang="it-IT" dirty="0"/>
              <a:t> </a:t>
            </a:r>
            <a:r>
              <a:rPr lang="it-IT" dirty="0" err="1"/>
              <a:t>xxxxxxxx</a:t>
            </a:r>
            <a:r>
              <a:rPr lang="it-IT" dirty="0"/>
              <a:t> </a:t>
            </a:r>
            <a:r>
              <a:rPr lang="it-IT" dirty="0" err="1"/>
              <a:t>xxxxx</a:t>
            </a:r>
            <a:r>
              <a:rPr lang="it-IT" dirty="0"/>
              <a:t> </a:t>
            </a:r>
            <a:r>
              <a:rPr lang="it-IT" dirty="0" err="1"/>
              <a:t>xxxxxxxxxxxxxxxxxxx</a:t>
            </a:r>
            <a:r>
              <a:rPr lang="it-IT" dirty="0"/>
              <a:t> </a:t>
            </a:r>
            <a:r>
              <a:rPr lang="it-IT" dirty="0" err="1"/>
              <a:t>xxxxx</a:t>
            </a:r>
            <a:endParaRPr lang="it-IT" dirty="0"/>
          </a:p>
        </p:txBody>
      </p:sp>
    </p:spTree>
    <p:extLst>
      <p:ext uri="{BB962C8B-B14F-4D97-AF65-F5344CB8AC3E}">
        <p14:creationId xmlns:p14="http://schemas.microsoft.com/office/powerpoint/2010/main" val="2566725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apositiva semplice">
    <p:spTree>
      <p:nvGrpSpPr>
        <p:cNvPr id="1" name=""/>
        <p:cNvGrpSpPr/>
        <p:nvPr/>
      </p:nvGrpSpPr>
      <p:grpSpPr>
        <a:xfrm>
          <a:off x="0" y="0"/>
          <a:ext cx="0" cy="0"/>
          <a:chOff x="0" y="0"/>
          <a:chExt cx="0" cy="0"/>
        </a:xfrm>
      </p:grpSpPr>
      <p:sp>
        <p:nvSpPr>
          <p:cNvPr id="7" name="Segnaposto testo 7"/>
          <p:cNvSpPr>
            <a:spLocks noGrp="1"/>
          </p:cNvSpPr>
          <p:nvPr>
            <p:ph type="body" sz="quarter" idx="10" hasCustomPrompt="1"/>
          </p:nvPr>
        </p:nvSpPr>
        <p:spPr>
          <a:xfrm>
            <a:off x="527051" y="476674"/>
            <a:ext cx="11233149" cy="648071"/>
          </a:xfrm>
          <a:prstGeom prst="rect">
            <a:avLst/>
          </a:prstGeom>
        </p:spPr>
        <p:txBody>
          <a:bodyPr/>
          <a:lstStyle>
            <a:lvl1pPr marL="0" indent="0">
              <a:lnSpc>
                <a:spcPts val="2200"/>
              </a:lnSpc>
              <a:buNone/>
              <a:defRPr sz="2400" b="1">
                <a:solidFill>
                  <a:srgbClr val="BD2B0B"/>
                </a:solidFill>
                <a:latin typeface="Century Gothic" panose="020B0502020202020204" pitchFamily="34" charset="0"/>
              </a:defRPr>
            </a:lvl1pPr>
          </a:lstStyle>
          <a:p>
            <a:pPr lvl="0"/>
            <a:r>
              <a:rPr lang="it-IT" dirty="0"/>
              <a:t>Fare clic per modificare il titolo della diapositiva</a:t>
            </a:r>
          </a:p>
        </p:txBody>
      </p:sp>
      <p:sp>
        <p:nvSpPr>
          <p:cNvPr id="9" name="Segnaposto testo 7"/>
          <p:cNvSpPr>
            <a:spLocks noGrp="1"/>
          </p:cNvSpPr>
          <p:nvPr>
            <p:ph type="body" sz="quarter" idx="11" hasCustomPrompt="1"/>
          </p:nvPr>
        </p:nvSpPr>
        <p:spPr>
          <a:xfrm>
            <a:off x="527051" y="1412875"/>
            <a:ext cx="11233149" cy="4320381"/>
          </a:xfrm>
          <a:prstGeom prst="rect">
            <a:avLst/>
          </a:prstGeom>
        </p:spPr>
        <p:txBody>
          <a:bodyPr/>
          <a:lstStyle>
            <a:lvl1pPr marL="0" indent="0">
              <a:buFont typeface="Arial" panose="020B0604020202020204" pitchFamily="34" charset="0"/>
              <a:buNone/>
              <a:defRPr sz="1800" baseline="0">
                <a:latin typeface="Century Gothic" panose="020B0502020202020204" pitchFamily="34" charset="0"/>
              </a:defRPr>
            </a:lvl1pPr>
          </a:lstStyle>
          <a:p>
            <a:pPr lvl="0"/>
            <a:r>
              <a:rPr lang="it-IT" dirty="0"/>
              <a:t>Fare clic per modificare il testo</a:t>
            </a:r>
          </a:p>
        </p:txBody>
      </p:sp>
    </p:spTree>
    <p:extLst>
      <p:ext uri="{BB962C8B-B14F-4D97-AF65-F5344CB8AC3E}">
        <p14:creationId xmlns:p14="http://schemas.microsoft.com/office/powerpoint/2010/main" val="3418157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6B2A3B7E-D4AE-4D87-B052-6C93EA5ADE0D}"/>
              </a:ext>
            </a:extLst>
          </p:cNvPr>
          <p:cNvSpPr>
            <a:spLocks noGrp="1"/>
          </p:cNvSpPr>
          <p:nvPr>
            <p:ph type="dt" sz="half" idx="10"/>
          </p:nvPr>
        </p:nvSpPr>
        <p:spPr/>
        <p:txBody>
          <a:bodyPr/>
          <a:lstStyle/>
          <a:p>
            <a:fld id="{DA7A2DF1-B32C-4660-B20F-7F55B9BB1563}" type="datetime1">
              <a:rPr lang="it-IT" smtClean="0"/>
              <a:t>19/03/2024</a:t>
            </a:fld>
            <a:endParaRPr lang="it-IT"/>
          </a:p>
        </p:txBody>
      </p:sp>
      <p:sp>
        <p:nvSpPr>
          <p:cNvPr id="3" name="Segnaposto piè di pagina 2">
            <a:extLst>
              <a:ext uri="{FF2B5EF4-FFF2-40B4-BE49-F238E27FC236}">
                <a16:creationId xmlns:a16="http://schemas.microsoft.com/office/drawing/2014/main" id="{20AD3F07-27D8-4786-BE26-1724A0DCA956}"/>
              </a:ext>
            </a:extLst>
          </p:cNvPr>
          <p:cNvSpPr>
            <a:spLocks noGrp="1"/>
          </p:cNvSpPr>
          <p:nvPr>
            <p:ph type="ftr" sz="quarter" idx="11"/>
          </p:nvPr>
        </p:nvSpPr>
        <p:spPr/>
        <p:txBody>
          <a:bodyPr/>
          <a:lstStyle/>
          <a:p>
            <a:r>
              <a:rPr lang="en-US"/>
              <a:t>A. Piroddi - Social Network Analysis</a:t>
            </a:r>
            <a:endParaRPr lang="it-IT"/>
          </a:p>
        </p:txBody>
      </p:sp>
      <p:sp>
        <p:nvSpPr>
          <p:cNvPr id="4" name="Segnaposto numero diapositiva 3">
            <a:extLst>
              <a:ext uri="{FF2B5EF4-FFF2-40B4-BE49-F238E27FC236}">
                <a16:creationId xmlns:a16="http://schemas.microsoft.com/office/drawing/2014/main" id="{5637BEF6-DEC6-4E6F-9C95-FD7E3DC41117}"/>
              </a:ext>
            </a:extLst>
          </p:cNvPr>
          <p:cNvSpPr>
            <a:spLocks noGrp="1"/>
          </p:cNvSpPr>
          <p:nvPr>
            <p:ph type="sldNum" sz="quarter" idx="12"/>
          </p:nvPr>
        </p:nvSpPr>
        <p:spPr/>
        <p:txBody>
          <a:bodyPr/>
          <a:lstStyle/>
          <a:p>
            <a:fld id="{BAAE95DD-2EFA-4BBC-87D3-BAEC8DA94445}" type="slidenum">
              <a:rPr lang="it-IT" smtClean="0"/>
              <a:t>‹#›</a:t>
            </a:fld>
            <a:endParaRPr lang="it-IT"/>
          </a:p>
        </p:txBody>
      </p:sp>
    </p:spTree>
    <p:extLst>
      <p:ext uri="{BB962C8B-B14F-4D97-AF65-F5344CB8AC3E}">
        <p14:creationId xmlns:p14="http://schemas.microsoft.com/office/powerpoint/2010/main" val="39882526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3153185-9439-4520-AA00-4414EC404396}"/>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5233C405-42A0-4244-AB53-6DDA5478BB66}"/>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867C021F-0C85-4303-913B-4C316F32BACC}"/>
              </a:ext>
            </a:extLst>
          </p:cNvPr>
          <p:cNvSpPr>
            <a:spLocks noGrp="1"/>
          </p:cNvSpPr>
          <p:nvPr>
            <p:ph type="dt" sz="half" idx="10"/>
          </p:nvPr>
        </p:nvSpPr>
        <p:spPr/>
        <p:txBody>
          <a:bodyPr/>
          <a:lstStyle/>
          <a:p>
            <a:fld id="{56937068-66DD-4D14-AB68-11AF0C1EA863}" type="datetime1">
              <a:rPr lang="it-IT" smtClean="0"/>
              <a:t>19/03/2024</a:t>
            </a:fld>
            <a:endParaRPr lang="it-IT"/>
          </a:p>
        </p:txBody>
      </p:sp>
      <p:sp>
        <p:nvSpPr>
          <p:cNvPr id="5" name="Segnaposto piè di pagina 4">
            <a:extLst>
              <a:ext uri="{FF2B5EF4-FFF2-40B4-BE49-F238E27FC236}">
                <a16:creationId xmlns:a16="http://schemas.microsoft.com/office/drawing/2014/main" id="{D735BECC-7CFB-456D-B22F-6985BABF5C42}"/>
              </a:ext>
            </a:extLst>
          </p:cNvPr>
          <p:cNvSpPr>
            <a:spLocks noGrp="1"/>
          </p:cNvSpPr>
          <p:nvPr>
            <p:ph type="ftr" sz="quarter" idx="11"/>
          </p:nvPr>
        </p:nvSpPr>
        <p:spPr/>
        <p:txBody>
          <a:bodyPr/>
          <a:lstStyle/>
          <a:p>
            <a:r>
              <a:rPr lang="en-US"/>
              <a:t>A. Piroddi - Social Network Analysis</a:t>
            </a:r>
            <a:endParaRPr lang="it-IT"/>
          </a:p>
        </p:txBody>
      </p:sp>
      <p:sp>
        <p:nvSpPr>
          <p:cNvPr id="6" name="Segnaposto numero diapositiva 5">
            <a:extLst>
              <a:ext uri="{FF2B5EF4-FFF2-40B4-BE49-F238E27FC236}">
                <a16:creationId xmlns:a16="http://schemas.microsoft.com/office/drawing/2014/main" id="{C90AD87E-662E-463D-8E78-C98562314F5C}"/>
              </a:ext>
            </a:extLst>
          </p:cNvPr>
          <p:cNvSpPr>
            <a:spLocks noGrp="1"/>
          </p:cNvSpPr>
          <p:nvPr>
            <p:ph type="sldNum" sz="quarter" idx="12"/>
          </p:nvPr>
        </p:nvSpPr>
        <p:spPr/>
        <p:txBody>
          <a:bodyPr/>
          <a:lstStyle/>
          <a:p>
            <a:fld id="{BAAE95DD-2EFA-4BBC-87D3-BAEC8DA94445}" type="slidenum">
              <a:rPr lang="it-IT" smtClean="0"/>
              <a:t>‹#›</a:t>
            </a:fld>
            <a:endParaRPr lang="it-IT"/>
          </a:p>
        </p:txBody>
      </p:sp>
    </p:spTree>
    <p:extLst>
      <p:ext uri="{BB962C8B-B14F-4D97-AF65-F5344CB8AC3E}">
        <p14:creationId xmlns:p14="http://schemas.microsoft.com/office/powerpoint/2010/main" val="7133289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425B1CB-C1A1-482E-9B49-795B9941F868}"/>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EB9C2D81-A32F-4ACD-9711-64C741C4ABA4}"/>
              </a:ext>
            </a:extLst>
          </p:cNvPr>
          <p:cNvSpPr>
            <a:spLocks noGrp="1"/>
          </p:cNvSpPr>
          <p:nvPr>
            <p:ph type="dt" sz="half" idx="10"/>
          </p:nvPr>
        </p:nvSpPr>
        <p:spPr/>
        <p:txBody>
          <a:bodyPr/>
          <a:lstStyle/>
          <a:p>
            <a:fld id="{29BFFE00-19B1-4D12-B8C6-50627DD27308}" type="datetime1">
              <a:rPr lang="it-IT" smtClean="0"/>
              <a:t>19/03/2024</a:t>
            </a:fld>
            <a:endParaRPr lang="it-IT"/>
          </a:p>
        </p:txBody>
      </p:sp>
      <p:sp>
        <p:nvSpPr>
          <p:cNvPr id="4" name="Segnaposto piè di pagina 3">
            <a:extLst>
              <a:ext uri="{FF2B5EF4-FFF2-40B4-BE49-F238E27FC236}">
                <a16:creationId xmlns:a16="http://schemas.microsoft.com/office/drawing/2014/main" id="{88AF8EEB-759B-41D4-BA94-076B5896EC70}"/>
              </a:ext>
            </a:extLst>
          </p:cNvPr>
          <p:cNvSpPr>
            <a:spLocks noGrp="1"/>
          </p:cNvSpPr>
          <p:nvPr>
            <p:ph type="ftr" sz="quarter" idx="11"/>
          </p:nvPr>
        </p:nvSpPr>
        <p:spPr/>
        <p:txBody>
          <a:bodyPr/>
          <a:lstStyle/>
          <a:p>
            <a:r>
              <a:rPr lang="en-US"/>
              <a:t>A. Piroddi - Social Network Analysis</a:t>
            </a:r>
            <a:endParaRPr lang="it-IT"/>
          </a:p>
        </p:txBody>
      </p:sp>
      <p:sp>
        <p:nvSpPr>
          <p:cNvPr id="5" name="Segnaposto numero diapositiva 4">
            <a:extLst>
              <a:ext uri="{FF2B5EF4-FFF2-40B4-BE49-F238E27FC236}">
                <a16:creationId xmlns:a16="http://schemas.microsoft.com/office/drawing/2014/main" id="{A1E0A222-5C81-4D1A-B0A0-03279BCEAA8E}"/>
              </a:ext>
            </a:extLst>
          </p:cNvPr>
          <p:cNvSpPr>
            <a:spLocks noGrp="1"/>
          </p:cNvSpPr>
          <p:nvPr>
            <p:ph type="sldNum" sz="quarter" idx="12"/>
          </p:nvPr>
        </p:nvSpPr>
        <p:spPr/>
        <p:txBody>
          <a:bodyPr/>
          <a:lstStyle/>
          <a:p>
            <a:fld id="{BAAE95DD-2EFA-4BBC-87D3-BAEC8DA94445}" type="slidenum">
              <a:rPr lang="it-IT" smtClean="0"/>
              <a:t>‹#›</a:t>
            </a:fld>
            <a:endParaRPr lang="it-IT"/>
          </a:p>
        </p:txBody>
      </p:sp>
    </p:spTree>
    <p:extLst>
      <p:ext uri="{BB962C8B-B14F-4D97-AF65-F5344CB8AC3E}">
        <p14:creationId xmlns:p14="http://schemas.microsoft.com/office/powerpoint/2010/main" val="26397355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theme" Target="../theme/theme2.xml"/><Relationship Id="rId4"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cxnSp>
        <p:nvCxnSpPr>
          <p:cNvPr id="12" name="Connettore 1 11"/>
          <p:cNvCxnSpPr/>
          <p:nvPr userDrawn="1"/>
        </p:nvCxnSpPr>
        <p:spPr>
          <a:xfrm>
            <a:off x="4367808" y="188640"/>
            <a:ext cx="0" cy="6408712"/>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9" name="Immagin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07369" y="1700808"/>
            <a:ext cx="3528389" cy="2495482"/>
          </a:xfrm>
          <a:prstGeom prst="rect">
            <a:avLst/>
          </a:prstGeom>
        </p:spPr>
      </p:pic>
    </p:spTree>
    <p:extLst>
      <p:ext uri="{BB962C8B-B14F-4D97-AF65-F5344CB8AC3E}">
        <p14:creationId xmlns:p14="http://schemas.microsoft.com/office/powerpoint/2010/main" val="613657427"/>
      </p:ext>
    </p:extLst>
  </p:cSld>
  <p:clrMap bg1="lt1" tx1="dk1" bg2="lt2" tx2="dk2" accent1="accent1" accent2="accent2" accent3="accent3" accent4="accent4" accent5="accent5" accent6="accent6" hlink="hlink" folHlink="folHlink"/>
  <p:sldLayoutIdLst>
    <p:sldLayoutId id="2147483649" r:id="rId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6" name="Immagine 5"/>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0488488" y="5692955"/>
            <a:ext cx="1584175" cy="1120421"/>
          </a:xfrm>
          <a:prstGeom prst="rect">
            <a:avLst/>
          </a:prstGeom>
        </p:spPr>
      </p:pic>
    </p:spTree>
    <p:extLst>
      <p:ext uri="{BB962C8B-B14F-4D97-AF65-F5344CB8AC3E}">
        <p14:creationId xmlns:p14="http://schemas.microsoft.com/office/powerpoint/2010/main" val="3570652833"/>
      </p:ext>
    </p:extLst>
  </p:cSld>
  <p:clrMap bg1="lt1" tx1="dk1" bg2="lt2" tx2="dk2" accent1="accent1" accent2="accent2" accent3="accent3" accent4="accent4" accent5="accent5" accent6="accent6" hlink="hlink" folHlink="folHlink"/>
  <p:sldLayoutIdLst>
    <p:sldLayoutId id="2147483661" r:id="rId1"/>
    <p:sldLayoutId id="2147483665" r:id="rId2"/>
    <p:sldLayoutId id="2147483666" r:id="rId3"/>
    <p:sldLayoutId id="2147483667"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22.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10.png"/><Relationship Id="rId2" Type="http://schemas.openxmlformats.org/officeDocument/2006/relationships/image" Target="../media/image19.png"/><Relationship Id="rId1" Type="http://schemas.openxmlformats.org/officeDocument/2006/relationships/slideLayout" Target="../slideLayouts/slideLayout3.xml"/><Relationship Id="rId5" Type="http://schemas.openxmlformats.org/officeDocument/2006/relationships/image" Target="../media/image50.png"/><Relationship Id="rId4" Type="http://schemas.openxmlformats.org/officeDocument/2006/relationships/image" Target="../media/image43.png"/></Relationships>
</file>

<file path=ppt/slides/_rels/slide3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70.png"/></Relationships>
</file>

<file path=ppt/slides/_rels/slide33.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image" Target="../media/image81.png"/><Relationship Id="rId1" Type="http://schemas.openxmlformats.org/officeDocument/2006/relationships/slideLayout" Target="../slideLayouts/slideLayout3.xml"/><Relationship Id="rId5" Type="http://schemas.openxmlformats.org/officeDocument/2006/relationships/image" Target="../media/image112.png"/><Relationship Id="rId4" Type="http://schemas.openxmlformats.org/officeDocument/2006/relationships/image" Target="../media/image10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121.png"/><Relationship Id="rId2" Type="http://schemas.openxmlformats.org/officeDocument/2006/relationships/image" Target="../media/image19.png"/><Relationship Id="rId1" Type="http://schemas.openxmlformats.org/officeDocument/2006/relationships/slideLayout" Target="../slideLayouts/slideLayout3.xml"/><Relationship Id="rId5" Type="http://schemas.openxmlformats.org/officeDocument/2006/relationships/image" Target="../media/image141.png"/><Relationship Id="rId4" Type="http://schemas.openxmlformats.org/officeDocument/2006/relationships/image" Target="../media/image130.png"/></Relationships>
</file>

<file path=ppt/slides/_rels/slide37.xml.rels><?xml version="1.0" encoding="UTF-8" standalone="yes"?>
<Relationships xmlns="http://schemas.openxmlformats.org/package/2006/relationships"><Relationship Id="rId3" Type="http://schemas.openxmlformats.org/officeDocument/2006/relationships/image" Target="../media/image161.png"/><Relationship Id="rId2" Type="http://schemas.openxmlformats.org/officeDocument/2006/relationships/image" Target="../media/image151.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181.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200.png"/><Relationship Id="rId2" Type="http://schemas.openxmlformats.org/officeDocument/2006/relationships/image" Target="../media/image191.png"/><Relationship Id="rId1" Type="http://schemas.openxmlformats.org/officeDocument/2006/relationships/slideLayout" Target="../slideLayouts/slideLayout3.xml"/><Relationship Id="rId4" Type="http://schemas.openxmlformats.org/officeDocument/2006/relationships/image" Target="../media/image21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231.png"/><Relationship Id="rId2" Type="http://schemas.openxmlformats.org/officeDocument/2006/relationships/image" Target="../media/image221.png"/><Relationship Id="rId1" Type="http://schemas.openxmlformats.org/officeDocument/2006/relationships/slideLayout" Target="../slideLayouts/slideLayout3.xml"/><Relationship Id="rId4" Type="http://schemas.openxmlformats.org/officeDocument/2006/relationships/image" Target="../media/image241.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5.xml"/><Relationship Id="rId5" Type="http://schemas.openxmlformats.org/officeDocument/2006/relationships/image" Target="../media/image90.png"/><Relationship Id="rId4" Type="http://schemas.openxmlformats.org/officeDocument/2006/relationships/image" Target="../media/image80.png"/></Relationships>
</file>

<file path=ppt/slides/_rels/slide49.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image" Target="../media/image100.png"/><Relationship Id="rId1" Type="http://schemas.openxmlformats.org/officeDocument/2006/relationships/slideLayout" Target="../slideLayouts/slideLayout3.xml"/><Relationship Id="rId4" Type="http://schemas.openxmlformats.org/officeDocument/2006/relationships/image" Target="../media/image1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8" Type="http://schemas.openxmlformats.org/officeDocument/2006/relationships/image" Target="../media/image180.png"/><Relationship Id="rId3" Type="http://schemas.openxmlformats.org/officeDocument/2006/relationships/image" Target="../media/image19.png"/><Relationship Id="rId7" Type="http://schemas.openxmlformats.org/officeDocument/2006/relationships/image" Target="../media/image170.png"/><Relationship Id="rId2" Type="http://schemas.openxmlformats.org/officeDocument/2006/relationships/image" Target="../media/image20.png"/><Relationship Id="rId1" Type="http://schemas.openxmlformats.org/officeDocument/2006/relationships/slideLayout" Target="../slideLayouts/slideLayout4.xml"/><Relationship Id="rId6" Type="http://schemas.openxmlformats.org/officeDocument/2006/relationships/image" Target="../media/image160.png"/><Relationship Id="rId5" Type="http://schemas.openxmlformats.org/officeDocument/2006/relationships/image" Target="../media/image150.png"/><Relationship Id="rId4" Type="http://schemas.openxmlformats.org/officeDocument/2006/relationships/image" Target="../media/image140.png"/><Relationship Id="rId9" Type="http://schemas.openxmlformats.org/officeDocument/2006/relationships/image" Target="../media/image190.png"/></Relationships>
</file>

<file path=ppt/slides/_rels/slide5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0.png"/><Relationship Id="rId1" Type="http://schemas.openxmlformats.org/officeDocument/2006/relationships/slideLayout" Target="../slideLayouts/slideLayout4.xml"/><Relationship Id="rId4" Type="http://schemas.openxmlformats.org/officeDocument/2006/relationships/image" Target="../media/image29.png"/></Relationships>
</file>

<file path=ppt/slides/_rels/slide54.xml.rels><?xml version="1.0" encoding="UTF-8" standalone="yes"?>
<Relationships xmlns="http://schemas.openxmlformats.org/package/2006/relationships"><Relationship Id="rId8" Type="http://schemas.openxmlformats.org/officeDocument/2006/relationships/image" Target="../media/image240.png"/><Relationship Id="rId3" Type="http://schemas.openxmlformats.org/officeDocument/2006/relationships/image" Target="../media/image19.png"/><Relationship Id="rId7" Type="http://schemas.openxmlformats.org/officeDocument/2006/relationships/image" Target="../media/image170.png"/><Relationship Id="rId2" Type="http://schemas.openxmlformats.org/officeDocument/2006/relationships/image" Target="../media/image20.png"/><Relationship Id="rId1" Type="http://schemas.openxmlformats.org/officeDocument/2006/relationships/slideLayout" Target="../slideLayouts/slideLayout4.xml"/><Relationship Id="rId6" Type="http://schemas.openxmlformats.org/officeDocument/2006/relationships/image" Target="../media/image230.png"/><Relationship Id="rId5" Type="http://schemas.openxmlformats.org/officeDocument/2006/relationships/image" Target="../media/image150.png"/><Relationship Id="rId4" Type="http://schemas.openxmlformats.org/officeDocument/2006/relationships/image" Target="../media/image220.png"/><Relationship Id="rId9" Type="http://schemas.openxmlformats.org/officeDocument/2006/relationships/image" Target="../media/image190.png"/></Relationships>
</file>

<file path=ppt/slides/_rels/slide5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3.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hyperlink" Target="http://www.traceroute.org/" TargetMode="Externa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p:cNvSpPr>
            <a:spLocks noGrp="1"/>
          </p:cNvSpPr>
          <p:nvPr>
            <p:ph type="body" sz="quarter" idx="10"/>
          </p:nvPr>
        </p:nvSpPr>
        <p:spPr/>
        <p:txBody>
          <a:bodyPr/>
          <a:lstStyle/>
          <a:p>
            <a:r>
              <a:rPr lang="it-IT" sz="3200" dirty="0">
                <a:latin typeface="Calibri" panose="020F0502020204030204" pitchFamily="34" charset="0"/>
                <a:cs typeface="Calibri" panose="020F0502020204030204" pitchFamily="34" charset="0"/>
              </a:rPr>
              <a:t>Programmazione di Reti</a:t>
            </a:r>
          </a:p>
          <a:p>
            <a:r>
              <a:rPr lang="it-IT" sz="3200" dirty="0">
                <a:latin typeface="Calibri" panose="020F0502020204030204" pitchFamily="34" charset="0"/>
                <a:cs typeface="Calibri" panose="020F0502020204030204" pitchFamily="34" charset="0"/>
              </a:rPr>
              <a:t>Laboratorio</a:t>
            </a:r>
            <a:r>
              <a:rPr lang="it-IT" sz="3200" dirty="0"/>
              <a:t> 2</a:t>
            </a:r>
            <a:endParaRPr lang="it-IT" sz="3200" dirty="0">
              <a:latin typeface="Calibri" panose="020F0502020204030204" pitchFamily="34" charset="0"/>
              <a:cs typeface="Calibri" panose="020F0502020204030204" pitchFamily="34" charset="0"/>
            </a:endParaRPr>
          </a:p>
        </p:txBody>
      </p:sp>
      <p:sp>
        <p:nvSpPr>
          <p:cNvPr id="3" name="Segnaposto testo 2"/>
          <p:cNvSpPr>
            <a:spLocks noGrp="1"/>
          </p:cNvSpPr>
          <p:nvPr>
            <p:ph type="body" sz="quarter" idx="11"/>
          </p:nvPr>
        </p:nvSpPr>
        <p:spPr/>
        <p:txBody>
          <a:bodyPr/>
          <a:lstStyle/>
          <a:p>
            <a:r>
              <a:rPr lang="it-IT" dirty="0">
                <a:latin typeface="Calibri" panose="020F0502020204030204" pitchFamily="34" charset="0"/>
                <a:cs typeface="Calibri" panose="020F0502020204030204" pitchFamily="34" charset="0"/>
              </a:rPr>
              <a:t>Andrea Piroddi</a:t>
            </a:r>
          </a:p>
        </p:txBody>
      </p:sp>
      <p:sp>
        <p:nvSpPr>
          <p:cNvPr id="4" name="Segnaposto testo 3"/>
          <p:cNvSpPr>
            <a:spLocks noGrp="1"/>
          </p:cNvSpPr>
          <p:nvPr>
            <p:ph type="body" sz="quarter" idx="12"/>
          </p:nvPr>
        </p:nvSpPr>
        <p:spPr/>
        <p:txBody>
          <a:bodyPr/>
          <a:lstStyle/>
          <a:p>
            <a:r>
              <a:rPr lang="it-IT" dirty="0">
                <a:latin typeface="Calibri" panose="020F0502020204030204" pitchFamily="34" charset="0"/>
                <a:cs typeface="Calibri" panose="020F0502020204030204" pitchFamily="34" charset="0"/>
              </a:rPr>
              <a:t>Dipartimento di Informatica, Scienza e Ingegneria</a:t>
            </a:r>
          </a:p>
        </p:txBody>
      </p:sp>
    </p:spTree>
    <p:extLst>
      <p:ext uri="{BB962C8B-B14F-4D97-AF65-F5344CB8AC3E}">
        <p14:creationId xmlns:p14="http://schemas.microsoft.com/office/powerpoint/2010/main" val="3085230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sellaDiTesto 2">
            <a:extLst>
              <a:ext uri="{FF2B5EF4-FFF2-40B4-BE49-F238E27FC236}">
                <a16:creationId xmlns:a16="http://schemas.microsoft.com/office/drawing/2014/main" id="{02F9911E-5C4A-BE5F-6395-247F5CDF94FB}"/>
              </a:ext>
            </a:extLst>
          </p:cNvPr>
          <p:cNvSpPr txBox="1"/>
          <p:nvPr/>
        </p:nvSpPr>
        <p:spPr>
          <a:xfrm>
            <a:off x="597876" y="501134"/>
            <a:ext cx="3536546" cy="584775"/>
          </a:xfrm>
          <a:prstGeom prst="rect">
            <a:avLst/>
          </a:prstGeom>
          <a:noFill/>
        </p:spPr>
        <p:txBody>
          <a:bodyPr wrap="none" rtlCol="0">
            <a:spAutoFit/>
          </a:bodyPr>
          <a:lstStyle>
            <a:defPPr>
              <a:defRPr lang="it-IT"/>
            </a:defPPr>
            <a:lvl1pPr>
              <a:defRPr sz="3200" b="1">
                <a:solidFill>
                  <a:srgbClr val="C00000"/>
                </a:solidFill>
                <a:latin typeface="Century Gothic" panose="020B0502020202020204" pitchFamily="34" charset="0"/>
              </a:defRPr>
            </a:lvl1pPr>
          </a:lstStyle>
          <a:p>
            <a:r>
              <a:rPr lang="it-IT" dirty="0"/>
              <a:t>DNS - Query flow</a:t>
            </a:r>
          </a:p>
        </p:txBody>
      </p:sp>
      <p:sp>
        <p:nvSpPr>
          <p:cNvPr id="5" name="CasellaDiTesto 4">
            <a:extLst>
              <a:ext uri="{FF2B5EF4-FFF2-40B4-BE49-F238E27FC236}">
                <a16:creationId xmlns:a16="http://schemas.microsoft.com/office/drawing/2014/main" id="{104855E0-A3DF-B1C7-E330-414B31FB1EF4}"/>
              </a:ext>
            </a:extLst>
          </p:cNvPr>
          <p:cNvSpPr txBox="1"/>
          <p:nvPr/>
        </p:nvSpPr>
        <p:spPr>
          <a:xfrm>
            <a:off x="597876" y="2094637"/>
            <a:ext cx="5319754" cy="3785652"/>
          </a:xfrm>
          <a:prstGeom prst="rect">
            <a:avLst/>
          </a:prstGeom>
          <a:noFill/>
        </p:spPr>
        <p:txBody>
          <a:bodyPr wrap="square">
            <a:spAutoFit/>
          </a:bodyPr>
          <a:lstStyle/>
          <a:p>
            <a:r>
              <a:rPr lang="it-IT" sz="2400" b="1" dirty="0">
                <a:solidFill>
                  <a:srgbClr val="FF0000"/>
                </a:solidFill>
              </a:rPr>
              <a:t>Passo I</a:t>
            </a:r>
          </a:p>
          <a:p>
            <a:endParaRPr lang="it-IT" sz="2400" dirty="0"/>
          </a:p>
          <a:p>
            <a:r>
              <a:rPr lang="it-IT" sz="2400" dirty="0"/>
              <a:t>Il vostro sistema operativo tenta di risolvere l'indirizzo localmente (utilizzando /</a:t>
            </a:r>
            <a:r>
              <a:rPr lang="it-IT" sz="2400" dirty="0" err="1"/>
              <a:t>etc</a:t>
            </a:r>
            <a:r>
              <a:rPr lang="it-IT" sz="2400" dirty="0"/>
              <a:t>/</a:t>
            </a:r>
            <a:r>
              <a:rPr lang="it-IT" sz="2400" dirty="0" err="1"/>
              <a:t>hosts</a:t>
            </a:r>
            <a:r>
              <a:rPr lang="it-IT" sz="2400" dirty="0"/>
              <a:t> su Linux, cercando nella cache locale ecc.). </a:t>
            </a:r>
          </a:p>
          <a:p>
            <a:endParaRPr lang="it-IT" sz="2400" dirty="0"/>
          </a:p>
          <a:p>
            <a:r>
              <a:rPr lang="it-IT" sz="2400" dirty="0"/>
              <a:t>Se la risposta non è disponibile localmente, viene effettuata una richiesta al RECURSIVE SERVER.</a:t>
            </a:r>
          </a:p>
        </p:txBody>
      </p:sp>
      <p:pic>
        <p:nvPicPr>
          <p:cNvPr id="7" name="Immagine 6" descr="Immagine che contiene testo&#10;&#10;Descrizione generata automaticamente">
            <a:extLst>
              <a:ext uri="{FF2B5EF4-FFF2-40B4-BE49-F238E27FC236}">
                <a16:creationId xmlns:a16="http://schemas.microsoft.com/office/drawing/2014/main" id="{EB8D15AA-6F45-C889-DF29-09FF202428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5999" y="1085909"/>
            <a:ext cx="5828107" cy="3579876"/>
          </a:xfrm>
          <a:prstGeom prst="rect">
            <a:avLst/>
          </a:prstGeom>
        </p:spPr>
      </p:pic>
    </p:spTree>
    <p:extLst>
      <p:ext uri="{BB962C8B-B14F-4D97-AF65-F5344CB8AC3E}">
        <p14:creationId xmlns:p14="http://schemas.microsoft.com/office/powerpoint/2010/main" val="41612611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C6EE63E3-0D8B-DF2D-0E53-CD860B4807B0}"/>
              </a:ext>
            </a:extLst>
          </p:cNvPr>
          <p:cNvSpPr txBox="1"/>
          <p:nvPr/>
        </p:nvSpPr>
        <p:spPr>
          <a:xfrm>
            <a:off x="328246" y="501134"/>
            <a:ext cx="3536546" cy="584775"/>
          </a:xfrm>
          <a:prstGeom prst="rect">
            <a:avLst/>
          </a:prstGeom>
          <a:noFill/>
        </p:spPr>
        <p:txBody>
          <a:bodyPr wrap="none" rtlCol="0">
            <a:spAutoFit/>
          </a:bodyPr>
          <a:lstStyle>
            <a:defPPr>
              <a:defRPr lang="it-IT"/>
            </a:defPPr>
            <a:lvl1pPr>
              <a:defRPr sz="3200" b="1">
                <a:solidFill>
                  <a:srgbClr val="C00000"/>
                </a:solidFill>
                <a:latin typeface="Century Gothic" panose="020B0502020202020204" pitchFamily="34" charset="0"/>
              </a:defRPr>
            </a:lvl1pPr>
          </a:lstStyle>
          <a:p>
            <a:r>
              <a:rPr lang="it-IT" dirty="0"/>
              <a:t>DNS - Query flow</a:t>
            </a:r>
          </a:p>
        </p:txBody>
      </p:sp>
      <p:sp>
        <p:nvSpPr>
          <p:cNvPr id="4" name="CasellaDiTesto 3">
            <a:extLst>
              <a:ext uri="{FF2B5EF4-FFF2-40B4-BE49-F238E27FC236}">
                <a16:creationId xmlns:a16="http://schemas.microsoft.com/office/drawing/2014/main" id="{CAA161BF-D628-EADA-1BAB-B114CA0CDD6B}"/>
              </a:ext>
            </a:extLst>
          </p:cNvPr>
          <p:cNvSpPr txBox="1"/>
          <p:nvPr/>
        </p:nvSpPr>
        <p:spPr>
          <a:xfrm>
            <a:off x="504092" y="1799382"/>
            <a:ext cx="3536546" cy="2031325"/>
          </a:xfrm>
          <a:prstGeom prst="rect">
            <a:avLst/>
          </a:prstGeom>
          <a:noFill/>
        </p:spPr>
        <p:txBody>
          <a:bodyPr wrap="square">
            <a:spAutoFit/>
          </a:bodyPr>
          <a:lstStyle/>
          <a:p>
            <a:r>
              <a:rPr lang="it-IT" sz="1800" b="1" dirty="0">
                <a:solidFill>
                  <a:srgbClr val="FF0000"/>
                </a:solidFill>
              </a:rPr>
              <a:t>Passo II</a:t>
            </a:r>
          </a:p>
          <a:p>
            <a:endParaRPr lang="it-IT" dirty="0"/>
          </a:p>
          <a:p>
            <a:r>
              <a:rPr lang="it-IT" dirty="0"/>
              <a:t>Il RECURSIVE SERVER controlla la sua cache, se non trova il record, il server ricorsivo effettua una richiesta per vostro conto a uno qualsiasi dei 13 root server.</a:t>
            </a:r>
          </a:p>
        </p:txBody>
      </p:sp>
      <p:pic>
        <p:nvPicPr>
          <p:cNvPr id="6" name="Immagine 5">
            <a:extLst>
              <a:ext uri="{FF2B5EF4-FFF2-40B4-BE49-F238E27FC236}">
                <a16:creationId xmlns:a16="http://schemas.microsoft.com/office/drawing/2014/main" id="{53EE15F6-73BD-6464-38DE-942990E48B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80503" y="501134"/>
            <a:ext cx="7424416" cy="5256335"/>
          </a:xfrm>
          <a:prstGeom prst="rect">
            <a:avLst/>
          </a:prstGeom>
        </p:spPr>
      </p:pic>
    </p:spTree>
    <p:extLst>
      <p:ext uri="{BB962C8B-B14F-4D97-AF65-F5344CB8AC3E}">
        <p14:creationId xmlns:p14="http://schemas.microsoft.com/office/powerpoint/2010/main" val="13235323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sellaDiTesto 2">
            <a:extLst>
              <a:ext uri="{FF2B5EF4-FFF2-40B4-BE49-F238E27FC236}">
                <a16:creationId xmlns:a16="http://schemas.microsoft.com/office/drawing/2014/main" id="{B5442CE1-098A-84FB-5DEC-033E3A92B33A}"/>
              </a:ext>
            </a:extLst>
          </p:cNvPr>
          <p:cNvSpPr txBox="1"/>
          <p:nvPr/>
        </p:nvSpPr>
        <p:spPr>
          <a:xfrm>
            <a:off x="504092" y="1674784"/>
            <a:ext cx="4302370" cy="4154984"/>
          </a:xfrm>
          <a:prstGeom prst="rect">
            <a:avLst/>
          </a:prstGeom>
          <a:noFill/>
        </p:spPr>
        <p:txBody>
          <a:bodyPr wrap="square">
            <a:spAutoFit/>
          </a:bodyPr>
          <a:lstStyle/>
          <a:p>
            <a:r>
              <a:rPr lang="it-IT" sz="2400" b="1" dirty="0">
                <a:solidFill>
                  <a:srgbClr val="FF0000"/>
                </a:solidFill>
              </a:rPr>
              <a:t>Passo III</a:t>
            </a:r>
          </a:p>
          <a:p>
            <a:endParaRPr lang="it-IT" sz="2400" dirty="0"/>
          </a:p>
          <a:p>
            <a:r>
              <a:rPr lang="it-IT" sz="2400" dirty="0"/>
              <a:t>Se il root server non conosce la risposta alla vostra richiesta, invia un record al vostro recursive server con un elenco dei </a:t>
            </a:r>
            <a:r>
              <a:rPr lang="it-IT" sz="2400" b="1" dirty="0"/>
              <a:t>Global Top Level Domain (GTLD)</a:t>
            </a:r>
            <a:r>
              <a:rPr lang="it-IT" sz="2400" dirty="0"/>
              <a:t> server  responsabili di un dominio (.</a:t>
            </a:r>
            <a:r>
              <a:rPr lang="it-IT" sz="2400" dirty="0" err="1"/>
              <a:t>com</a:t>
            </a:r>
            <a:r>
              <a:rPr lang="it-IT" sz="2400" dirty="0"/>
              <a:t>, </a:t>
            </a:r>
            <a:r>
              <a:rPr lang="it-IT" sz="2400" dirty="0" err="1"/>
              <a:t>.net</a:t>
            </a:r>
            <a:r>
              <a:rPr lang="it-IT" sz="2400" dirty="0"/>
              <a:t>, .</a:t>
            </a:r>
            <a:r>
              <a:rPr lang="it-IT" sz="2400" dirty="0" err="1"/>
              <a:t>org</a:t>
            </a:r>
            <a:r>
              <a:rPr lang="it-IT" sz="2400" dirty="0"/>
              <a:t> , </a:t>
            </a:r>
            <a:r>
              <a:rPr lang="it-IT" sz="2400" dirty="0" err="1"/>
              <a:t>etc</a:t>
            </a:r>
            <a:r>
              <a:rPr lang="it-IT" sz="2400" dirty="0"/>
              <a:t>…). Questo è sotto forma di record NS.</a:t>
            </a:r>
          </a:p>
        </p:txBody>
      </p:sp>
      <p:sp>
        <p:nvSpPr>
          <p:cNvPr id="4" name="CasellaDiTesto 3">
            <a:extLst>
              <a:ext uri="{FF2B5EF4-FFF2-40B4-BE49-F238E27FC236}">
                <a16:creationId xmlns:a16="http://schemas.microsoft.com/office/drawing/2014/main" id="{ABB6C4EB-D62F-7674-6AE0-D231CF32C04A}"/>
              </a:ext>
            </a:extLst>
          </p:cNvPr>
          <p:cNvSpPr txBox="1"/>
          <p:nvPr/>
        </p:nvSpPr>
        <p:spPr>
          <a:xfrm>
            <a:off x="597876" y="501134"/>
            <a:ext cx="3536546" cy="584775"/>
          </a:xfrm>
          <a:prstGeom prst="rect">
            <a:avLst/>
          </a:prstGeom>
          <a:noFill/>
        </p:spPr>
        <p:txBody>
          <a:bodyPr wrap="none" rtlCol="0">
            <a:spAutoFit/>
          </a:bodyPr>
          <a:lstStyle>
            <a:defPPr>
              <a:defRPr lang="it-IT"/>
            </a:defPPr>
            <a:lvl1pPr>
              <a:defRPr sz="3200" b="1">
                <a:solidFill>
                  <a:srgbClr val="C00000"/>
                </a:solidFill>
                <a:latin typeface="Century Gothic" panose="020B0502020202020204" pitchFamily="34" charset="0"/>
              </a:defRPr>
            </a:lvl1pPr>
          </a:lstStyle>
          <a:p>
            <a:r>
              <a:rPr lang="it-IT" dirty="0"/>
              <a:t>DNS - Query flow</a:t>
            </a:r>
          </a:p>
        </p:txBody>
      </p:sp>
      <p:pic>
        <p:nvPicPr>
          <p:cNvPr id="6" name="Immagine 5" descr="Immagine che contiene diagramma&#10;&#10;Descrizione generata automaticamente">
            <a:extLst>
              <a:ext uri="{FF2B5EF4-FFF2-40B4-BE49-F238E27FC236}">
                <a16:creationId xmlns:a16="http://schemas.microsoft.com/office/drawing/2014/main" id="{59E6C70C-BB34-D5FB-C701-7AB7871F68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02469" y="943707"/>
            <a:ext cx="5516208" cy="5199185"/>
          </a:xfrm>
          <a:prstGeom prst="rect">
            <a:avLst/>
          </a:prstGeom>
        </p:spPr>
      </p:pic>
    </p:spTree>
    <p:extLst>
      <p:ext uri="{BB962C8B-B14F-4D97-AF65-F5344CB8AC3E}">
        <p14:creationId xmlns:p14="http://schemas.microsoft.com/office/powerpoint/2010/main" val="33513056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4FD0625E-7526-5E80-EF73-4EF80AD4B01E}"/>
              </a:ext>
            </a:extLst>
          </p:cNvPr>
          <p:cNvSpPr txBox="1"/>
          <p:nvPr/>
        </p:nvSpPr>
        <p:spPr>
          <a:xfrm>
            <a:off x="597876" y="501134"/>
            <a:ext cx="3536546" cy="584775"/>
          </a:xfrm>
          <a:prstGeom prst="rect">
            <a:avLst/>
          </a:prstGeom>
          <a:noFill/>
        </p:spPr>
        <p:txBody>
          <a:bodyPr wrap="none" rtlCol="0">
            <a:spAutoFit/>
          </a:bodyPr>
          <a:lstStyle>
            <a:defPPr>
              <a:defRPr lang="it-IT"/>
            </a:defPPr>
            <a:lvl1pPr>
              <a:defRPr sz="3200" b="1">
                <a:solidFill>
                  <a:srgbClr val="C00000"/>
                </a:solidFill>
                <a:latin typeface="Century Gothic" panose="020B0502020202020204" pitchFamily="34" charset="0"/>
              </a:defRPr>
            </a:lvl1pPr>
          </a:lstStyle>
          <a:p>
            <a:r>
              <a:rPr lang="it-IT" dirty="0"/>
              <a:t>DNS - Query flow</a:t>
            </a:r>
          </a:p>
        </p:txBody>
      </p:sp>
      <p:sp>
        <p:nvSpPr>
          <p:cNvPr id="4" name="CasellaDiTesto 3">
            <a:extLst>
              <a:ext uri="{FF2B5EF4-FFF2-40B4-BE49-F238E27FC236}">
                <a16:creationId xmlns:a16="http://schemas.microsoft.com/office/drawing/2014/main" id="{346BF16D-492D-2A08-790A-CA69AFEEDCDF}"/>
              </a:ext>
            </a:extLst>
          </p:cNvPr>
          <p:cNvSpPr txBox="1"/>
          <p:nvPr/>
        </p:nvSpPr>
        <p:spPr>
          <a:xfrm>
            <a:off x="597876" y="1876253"/>
            <a:ext cx="4994032" cy="4154984"/>
          </a:xfrm>
          <a:prstGeom prst="rect">
            <a:avLst/>
          </a:prstGeom>
          <a:noFill/>
        </p:spPr>
        <p:txBody>
          <a:bodyPr wrap="square">
            <a:spAutoFit/>
          </a:bodyPr>
          <a:lstStyle/>
          <a:p>
            <a:r>
              <a:rPr lang="it-IT" sz="2400" b="1" dirty="0">
                <a:solidFill>
                  <a:srgbClr val="FF0000"/>
                </a:solidFill>
              </a:rPr>
              <a:t>Passo IV</a:t>
            </a:r>
          </a:p>
          <a:p>
            <a:endParaRPr lang="it-IT" sz="2400" dirty="0"/>
          </a:p>
          <a:p>
            <a:r>
              <a:rPr lang="it-IT" sz="2400" dirty="0"/>
              <a:t>Utilizzando la risposta del Root Server, il Recursive Server sceglie a caso uno dei server autoritativi (GTLD) e invia la stessa query.</a:t>
            </a:r>
          </a:p>
          <a:p>
            <a:r>
              <a:rPr lang="it-IT" sz="2400" dirty="0"/>
              <a:t>Se il server </a:t>
            </a:r>
            <a:r>
              <a:rPr lang="it-IT" sz="2400" b="1" dirty="0"/>
              <a:t>GTLD</a:t>
            </a:r>
            <a:r>
              <a:rPr lang="it-IT" sz="2400" dirty="0"/>
              <a:t> non conosce la risposta specifica alla nostra domanda restituisce un </a:t>
            </a:r>
            <a:r>
              <a:rPr lang="it-IT" sz="2400" dirty="0" err="1"/>
              <a:t>referral</a:t>
            </a:r>
            <a:r>
              <a:rPr lang="it-IT" sz="2400" dirty="0"/>
              <a:t> (un set di record NS) ad un server che con buona probabilità conosce la risposta.</a:t>
            </a:r>
          </a:p>
        </p:txBody>
      </p:sp>
      <p:pic>
        <p:nvPicPr>
          <p:cNvPr id="6" name="Immagine 5" descr="Immagine che contiene diagramma&#10;&#10;Descrizione generata automaticamente">
            <a:extLst>
              <a:ext uri="{FF2B5EF4-FFF2-40B4-BE49-F238E27FC236}">
                <a16:creationId xmlns:a16="http://schemas.microsoft.com/office/drawing/2014/main" id="{5FE55C0F-7DD3-C475-DF5D-B545479522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1200" y="359077"/>
            <a:ext cx="5643299" cy="5384741"/>
          </a:xfrm>
          <a:prstGeom prst="rect">
            <a:avLst/>
          </a:prstGeom>
        </p:spPr>
      </p:pic>
    </p:spTree>
    <p:extLst>
      <p:ext uri="{BB962C8B-B14F-4D97-AF65-F5344CB8AC3E}">
        <p14:creationId xmlns:p14="http://schemas.microsoft.com/office/powerpoint/2010/main" val="11672122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asellaDiTesto 4">
            <a:extLst>
              <a:ext uri="{FF2B5EF4-FFF2-40B4-BE49-F238E27FC236}">
                <a16:creationId xmlns:a16="http://schemas.microsoft.com/office/drawing/2014/main" id="{47EF43D7-9FED-76AE-7242-20A6041CAA21}"/>
              </a:ext>
            </a:extLst>
          </p:cNvPr>
          <p:cNvSpPr txBox="1"/>
          <p:nvPr/>
        </p:nvSpPr>
        <p:spPr>
          <a:xfrm>
            <a:off x="515816" y="2127628"/>
            <a:ext cx="3618606" cy="3416320"/>
          </a:xfrm>
          <a:prstGeom prst="rect">
            <a:avLst/>
          </a:prstGeom>
          <a:noFill/>
        </p:spPr>
        <p:txBody>
          <a:bodyPr wrap="square">
            <a:spAutoFit/>
          </a:bodyPr>
          <a:lstStyle/>
          <a:p>
            <a:r>
              <a:rPr lang="it-IT" sz="2400" b="1" dirty="0">
                <a:solidFill>
                  <a:srgbClr val="FF0000"/>
                </a:solidFill>
              </a:rPr>
              <a:t>Passo</a:t>
            </a:r>
            <a:r>
              <a:rPr lang="it-IT" sz="2400" dirty="0"/>
              <a:t> </a:t>
            </a:r>
            <a:r>
              <a:rPr lang="it-IT" sz="2400" b="1" dirty="0">
                <a:solidFill>
                  <a:srgbClr val="FF0000"/>
                </a:solidFill>
              </a:rPr>
              <a:t>V</a:t>
            </a:r>
          </a:p>
          <a:p>
            <a:endParaRPr lang="it-IT" sz="2400" dirty="0"/>
          </a:p>
          <a:p>
            <a:r>
              <a:rPr lang="it-IT" sz="2400" dirty="0"/>
              <a:t>Questa volta il Recursive </a:t>
            </a:r>
            <a:r>
              <a:rPr lang="it-IT" sz="2400" dirty="0" err="1"/>
              <a:t>Nameserver</a:t>
            </a:r>
            <a:r>
              <a:rPr lang="it-IT" sz="2400" dirty="0"/>
              <a:t>, seguendo una catena di risposte per conto del client, sceglie a caso uno dei </a:t>
            </a:r>
            <a:r>
              <a:rPr lang="it-IT" sz="2400" dirty="0" err="1"/>
              <a:t>nameserver</a:t>
            </a:r>
            <a:r>
              <a:rPr lang="it-IT" sz="2400" dirty="0"/>
              <a:t> e invia una terza query (la stessa delle altre due).</a:t>
            </a:r>
          </a:p>
        </p:txBody>
      </p:sp>
      <p:sp>
        <p:nvSpPr>
          <p:cNvPr id="6" name="CasellaDiTesto 5">
            <a:extLst>
              <a:ext uri="{FF2B5EF4-FFF2-40B4-BE49-F238E27FC236}">
                <a16:creationId xmlns:a16="http://schemas.microsoft.com/office/drawing/2014/main" id="{766065B1-5DB6-1351-316B-E060B31A609B}"/>
              </a:ext>
            </a:extLst>
          </p:cNvPr>
          <p:cNvSpPr txBox="1"/>
          <p:nvPr/>
        </p:nvSpPr>
        <p:spPr>
          <a:xfrm>
            <a:off x="597876" y="501134"/>
            <a:ext cx="3536546" cy="584775"/>
          </a:xfrm>
          <a:prstGeom prst="rect">
            <a:avLst/>
          </a:prstGeom>
          <a:noFill/>
        </p:spPr>
        <p:txBody>
          <a:bodyPr wrap="none" rtlCol="0">
            <a:spAutoFit/>
          </a:bodyPr>
          <a:lstStyle>
            <a:defPPr>
              <a:defRPr lang="it-IT"/>
            </a:defPPr>
            <a:lvl1pPr>
              <a:defRPr sz="3200" b="1">
                <a:solidFill>
                  <a:srgbClr val="C00000"/>
                </a:solidFill>
                <a:latin typeface="Century Gothic" panose="020B0502020202020204" pitchFamily="34" charset="0"/>
              </a:defRPr>
            </a:lvl1pPr>
          </a:lstStyle>
          <a:p>
            <a:r>
              <a:rPr lang="it-IT" dirty="0"/>
              <a:t>DNS - Query flow</a:t>
            </a:r>
          </a:p>
        </p:txBody>
      </p:sp>
      <p:pic>
        <p:nvPicPr>
          <p:cNvPr id="8" name="Immagine 7" descr="Immagine che contiene diagramma&#10;&#10;Descrizione generata automaticamente">
            <a:extLst>
              <a:ext uri="{FF2B5EF4-FFF2-40B4-BE49-F238E27FC236}">
                <a16:creationId xmlns:a16="http://schemas.microsoft.com/office/drawing/2014/main" id="{8ADAC84F-6717-691E-49AD-FED5ED9DD9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50332" y="501134"/>
            <a:ext cx="6056032" cy="5782380"/>
          </a:xfrm>
          <a:prstGeom prst="rect">
            <a:avLst/>
          </a:prstGeom>
        </p:spPr>
      </p:pic>
    </p:spTree>
    <p:extLst>
      <p:ext uri="{BB962C8B-B14F-4D97-AF65-F5344CB8AC3E}">
        <p14:creationId xmlns:p14="http://schemas.microsoft.com/office/powerpoint/2010/main" val="39944295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C7113583-3FB6-7772-C2D4-440607507554}"/>
              </a:ext>
            </a:extLst>
          </p:cNvPr>
          <p:cNvSpPr txBox="1"/>
          <p:nvPr/>
        </p:nvSpPr>
        <p:spPr>
          <a:xfrm>
            <a:off x="597876" y="501134"/>
            <a:ext cx="3536546" cy="584775"/>
          </a:xfrm>
          <a:prstGeom prst="rect">
            <a:avLst/>
          </a:prstGeom>
          <a:noFill/>
        </p:spPr>
        <p:txBody>
          <a:bodyPr wrap="none" rtlCol="0">
            <a:spAutoFit/>
          </a:bodyPr>
          <a:lstStyle>
            <a:defPPr>
              <a:defRPr lang="it-IT"/>
            </a:defPPr>
            <a:lvl1pPr>
              <a:defRPr sz="3200" b="1">
                <a:solidFill>
                  <a:srgbClr val="C00000"/>
                </a:solidFill>
                <a:latin typeface="Century Gothic" panose="020B0502020202020204" pitchFamily="34" charset="0"/>
              </a:defRPr>
            </a:lvl1pPr>
          </a:lstStyle>
          <a:p>
            <a:r>
              <a:rPr lang="it-IT" dirty="0"/>
              <a:t>DNS - Query flow</a:t>
            </a:r>
          </a:p>
        </p:txBody>
      </p:sp>
      <p:sp>
        <p:nvSpPr>
          <p:cNvPr id="4" name="CasellaDiTesto 3">
            <a:extLst>
              <a:ext uri="{FF2B5EF4-FFF2-40B4-BE49-F238E27FC236}">
                <a16:creationId xmlns:a16="http://schemas.microsoft.com/office/drawing/2014/main" id="{5595D512-C4BC-A648-D6E7-FC0F556AFA7D}"/>
              </a:ext>
            </a:extLst>
          </p:cNvPr>
          <p:cNvSpPr txBox="1"/>
          <p:nvPr/>
        </p:nvSpPr>
        <p:spPr>
          <a:xfrm>
            <a:off x="597876" y="1698230"/>
            <a:ext cx="3927232" cy="4524315"/>
          </a:xfrm>
          <a:prstGeom prst="rect">
            <a:avLst/>
          </a:prstGeom>
          <a:noFill/>
        </p:spPr>
        <p:txBody>
          <a:bodyPr wrap="square">
            <a:spAutoFit/>
          </a:bodyPr>
          <a:lstStyle/>
          <a:p>
            <a:r>
              <a:rPr lang="it-IT" sz="2400" b="1" dirty="0">
                <a:solidFill>
                  <a:srgbClr val="FF0000"/>
                </a:solidFill>
              </a:rPr>
              <a:t>Passo VI</a:t>
            </a:r>
          </a:p>
          <a:p>
            <a:endParaRPr lang="it-IT" sz="2400" dirty="0"/>
          </a:p>
          <a:p>
            <a:r>
              <a:rPr lang="it-IT" sz="2400" dirty="0"/>
              <a:t>Ora con la risposta in mano, il Recursive </a:t>
            </a:r>
            <a:r>
              <a:rPr lang="it-IT" sz="2400" dirty="0" err="1"/>
              <a:t>NameServer</a:t>
            </a:r>
            <a:r>
              <a:rPr lang="it-IT" sz="2400" dirty="0"/>
              <a:t> dell'ISP consegna la risposta al client e soddisfa la query.</a:t>
            </a:r>
          </a:p>
          <a:p>
            <a:r>
              <a:rPr lang="it-IT" sz="2400" dirty="0"/>
              <a:t>Il Recursive </a:t>
            </a:r>
            <a:r>
              <a:rPr lang="it-IT" sz="2400" dirty="0" err="1"/>
              <a:t>NameServer</a:t>
            </a:r>
            <a:r>
              <a:rPr lang="it-IT" sz="2400" dirty="0"/>
              <a:t> archivia questa risposta nella propria cache nel caso in cui questo o qualche altro client effettui la stessa query in un secondo momento.</a:t>
            </a:r>
          </a:p>
        </p:txBody>
      </p:sp>
      <p:pic>
        <p:nvPicPr>
          <p:cNvPr id="6" name="Immagine 5" descr="Immagine che contiene diagramma&#10;&#10;Descrizione generata automaticamente">
            <a:extLst>
              <a:ext uri="{FF2B5EF4-FFF2-40B4-BE49-F238E27FC236}">
                <a16:creationId xmlns:a16="http://schemas.microsoft.com/office/drawing/2014/main" id="{A8D60365-0D27-B7CA-E7E5-E7D83F1232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90368" y="191965"/>
            <a:ext cx="5830031" cy="5692043"/>
          </a:xfrm>
          <a:prstGeom prst="rect">
            <a:avLst/>
          </a:prstGeom>
        </p:spPr>
      </p:pic>
    </p:spTree>
    <p:extLst>
      <p:ext uri="{BB962C8B-B14F-4D97-AF65-F5344CB8AC3E}">
        <p14:creationId xmlns:p14="http://schemas.microsoft.com/office/powerpoint/2010/main" val="10165391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1DD67679-D1DB-7ED2-E299-551EB5DAF440}"/>
              </a:ext>
            </a:extLst>
          </p:cNvPr>
          <p:cNvSpPr txBox="1"/>
          <p:nvPr/>
        </p:nvSpPr>
        <p:spPr>
          <a:xfrm>
            <a:off x="239041" y="281807"/>
            <a:ext cx="4528804" cy="584775"/>
          </a:xfrm>
          <a:prstGeom prst="rect">
            <a:avLst/>
          </a:prstGeom>
          <a:noFill/>
        </p:spPr>
        <p:txBody>
          <a:bodyPr wrap="none" rtlCol="0">
            <a:spAutoFit/>
          </a:bodyPr>
          <a:lstStyle>
            <a:defPPr>
              <a:defRPr lang="it-IT"/>
            </a:defPPr>
            <a:lvl1pPr>
              <a:defRPr sz="3200" b="1">
                <a:solidFill>
                  <a:srgbClr val="C00000"/>
                </a:solidFill>
                <a:latin typeface="Century Gothic" panose="020B0502020202020204" pitchFamily="34" charset="0"/>
              </a:defRPr>
            </a:lvl1pPr>
          </a:lstStyle>
          <a:p>
            <a:r>
              <a:rPr lang="it-IT" dirty="0"/>
              <a:t>DNS – Esempio QUERY</a:t>
            </a:r>
          </a:p>
        </p:txBody>
      </p:sp>
      <p:pic>
        <p:nvPicPr>
          <p:cNvPr id="4" name="Immagine 3" descr="Immagine che contiene testo, schermata, software, Carattere&#10;&#10;Descrizione generata automaticamente">
            <a:extLst>
              <a:ext uri="{FF2B5EF4-FFF2-40B4-BE49-F238E27FC236}">
                <a16:creationId xmlns:a16="http://schemas.microsoft.com/office/drawing/2014/main" id="{37CEFD06-492A-73BC-00D2-C36B8A6D0B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7184" y="1014534"/>
            <a:ext cx="8598878" cy="5146297"/>
          </a:xfrm>
          <a:prstGeom prst="rect">
            <a:avLst/>
          </a:prstGeom>
        </p:spPr>
      </p:pic>
    </p:spTree>
    <p:extLst>
      <p:ext uri="{BB962C8B-B14F-4D97-AF65-F5344CB8AC3E}">
        <p14:creationId xmlns:p14="http://schemas.microsoft.com/office/powerpoint/2010/main" val="4908885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1DD67679-D1DB-7ED2-E299-551EB5DAF440}"/>
              </a:ext>
            </a:extLst>
          </p:cNvPr>
          <p:cNvSpPr txBox="1"/>
          <p:nvPr/>
        </p:nvSpPr>
        <p:spPr>
          <a:xfrm>
            <a:off x="239041" y="281807"/>
            <a:ext cx="4528804" cy="584775"/>
          </a:xfrm>
          <a:prstGeom prst="rect">
            <a:avLst/>
          </a:prstGeom>
          <a:noFill/>
        </p:spPr>
        <p:txBody>
          <a:bodyPr wrap="none" rtlCol="0">
            <a:spAutoFit/>
          </a:bodyPr>
          <a:lstStyle>
            <a:defPPr>
              <a:defRPr lang="it-IT"/>
            </a:defPPr>
            <a:lvl1pPr>
              <a:defRPr sz="3200" b="1">
                <a:solidFill>
                  <a:srgbClr val="C00000"/>
                </a:solidFill>
                <a:latin typeface="Century Gothic" panose="020B0502020202020204" pitchFamily="34" charset="0"/>
              </a:defRPr>
            </a:lvl1pPr>
          </a:lstStyle>
          <a:p>
            <a:r>
              <a:rPr lang="it-IT" dirty="0"/>
              <a:t>DNS – Esempio QUERY</a:t>
            </a:r>
          </a:p>
        </p:txBody>
      </p:sp>
      <p:sp>
        <p:nvSpPr>
          <p:cNvPr id="5" name="CasellaDiTesto 4">
            <a:extLst>
              <a:ext uri="{FF2B5EF4-FFF2-40B4-BE49-F238E27FC236}">
                <a16:creationId xmlns:a16="http://schemas.microsoft.com/office/drawing/2014/main" id="{8A23DEDD-29D8-1A5B-8FEE-D654EAC2D8C2}"/>
              </a:ext>
            </a:extLst>
          </p:cNvPr>
          <p:cNvSpPr txBox="1"/>
          <p:nvPr/>
        </p:nvSpPr>
        <p:spPr>
          <a:xfrm>
            <a:off x="457199" y="1442500"/>
            <a:ext cx="10890739" cy="3539430"/>
          </a:xfrm>
          <a:prstGeom prst="rect">
            <a:avLst/>
          </a:prstGeom>
          <a:noFill/>
        </p:spPr>
        <p:txBody>
          <a:bodyPr wrap="square">
            <a:spAutoFit/>
          </a:bodyPr>
          <a:lstStyle/>
          <a:p>
            <a:pPr algn="just"/>
            <a:r>
              <a:rPr lang="it-IT" sz="2800" dirty="0">
                <a:effectLst/>
              </a:rPr>
              <a:t>In questo codice, stiamo utilizzando la libreria </a:t>
            </a:r>
            <a:r>
              <a:rPr lang="it-IT" sz="2800" b="1" i="1" dirty="0" err="1">
                <a:effectLst/>
              </a:rPr>
              <a:t>dnspython</a:t>
            </a:r>
            <a:r>
              <a:rPr lang="it-IT" sz="2800" dirty="0">
                <a:effectLst/>
              </a:rPr>
              <a:t> per eseguire una query DNS per il nome di dominio ”</a:t>
            </a:r>
            <a:r>
              <a:rPr lang="it-IT" sz="2800" b="1" i="1" dirty="0" err="1">
                <a:effectLst/>
              </a:rPr>
              <a:t>google.com</a:t>
            </a:r>
            <a:r>
              <a:rPr lang="it-IT" sz="2800" dirty="0">
                <a:effectLst/>
              </a:rPr>
              <a:t>”. </a:t>
            </a:r>
          </a:p>
          <a:p>
            <a:pPr algn="just"/>
            <a:endParaRPr lang="it-IT" sz="1400" dirty="0"/>
          </a:p>
          <a:p>
            <a:pPr algn="just"/>
            <a:r>
              <a:rPr lang="it-IT" sz="2800" dirty="0">
                <a:effectLst/>
              </a:rPr>
              <a:t>La funzione query </a:t>
            </a:r>
            <a:r>
              <a:rPr lang="it-IT" sz="2800" dirty="0" err="1">
                <a:effectLst/>
              </a:rPr>
              <a:t>dns</a:t>
            </a:r>
            <a:r>
              <a:rPr lang="it-IT" sz="2800" dirty="0">
                <a:effectLst/>
              </a:rPr>
              <a:t> accetta il nome di dominio come parametro, esegue la query DNS utilizzando </a:t>
            </a:r>
            <a:r>
              <a:rPr lang="it-IT" sz="2800" b="1" i="1" dirty="0" err="1">
                <a:effectLst/>
              </a:rPr>
              <a:t>dns.resolver.resolve</a:t>
            </a:r>
            <a:r>
              <a:rPr lang="it-IT" sz="2800" b="1" i="1" dirty="0">
                <a:effectLst/>
              </a:rPr>
              <a:t> </a:t>
            </a:r>
            <a:r>
              <a:rPr lang="it-IT" sz="2800" dirty="0">
                <a:effectLst/>
              </a:rPr>
              <a:t>per ottenere gli indirizzi IP associati al dominio, e quindi stampa gli indirizzi IP ottenuti. </a:t>
            </a:r>
          </a:p>
          <a:p>
            <a:pPr algn="just"/>
            <a:endParaRPr lang="it-IT" sz="1400" dirty="0"/>
          </a:p>
          <a:p>
            <a:pPr algn="just"/>
            <a:r>
              <a:rPr lang="it-IT" sz="2800" dirty="0">
                <a:effectLst/>
              </a:rPr>
              <a:t>Gli </a:t>
            </a:r>
            <a:r>
              <a:rPr lang="it-IT" sz="2800" b="1" i="1" dirty="0" err="1">
                <a:effectLst/>
              </a:rPr>
              <a:t>except</a:t>
            </a:r>
            <a:r>
              <a:rPr lang="it-IT" sz="2800" b="1" i="1" dirty="0">
                <a:effectLst/>
              </a:rPr>
              <a:t> </a:t>
            </a:r>
            <a:r>
              <a:rPr lang="it-IT" sz="2800" b="1" i="1" dirty="0" err="1">
                <a:effectLst/>
              </a:rPr>
              <a:t>blocks</a:t>
            </a:r>
            <a:r>
              <a:rPr lang="it-IT" sz="2800" b="1" i="1" dirty="0">
                <a:effectLst/>
              </a:rPr>
              <a:t> </a:t>
            </a:r>
            <a:r>
              <a:rPr lang="it-IT" sz="2800" dirty="0">
                <a:effectLst/>
              </a:rPr>
              <a:t>gestiscono diversi tipi di eccezioni che potrebbero essere sollevate durante la query DNS. </a:t>
            </a:r>
          </a:p>
        </p:txBody>
      </p:sp>
    </p:spTree>
    <p:extLst>
      <p:ext uri="{BB962C8B-B14F-4D97-AF65-F5344CB8AC3E}">
        <p14:creationId xmlns:p14="http://schemas.microsoft.com/office/powerpoint/2010/main" val="38921527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sellaDiTesto 2">
            <a:extLst>
              <a:ext uri="{FF2B5EF4-FFF2-40B4-BE49-F238E27FC236}">
                <a16:creationId xmlns:a16="http://schemas.microsoft.com/office/drawing/2014/main" id="{DED3800A-D506-596D-9843-9B4F46444927}"/>
              </a:ext>
            </a:extLst>
          </p:cNvPr>
          <p:cNvSpPr txBox="1"/>
          <p:nvPr/>
        </p:nvSpPr>
        <p:spPr>
          <a:xfrm>
            <a:off x="199291" y="774978"/>
            <a:ext cx="11200571" cy="5386090"/>
          </a:xfrm>
          <a:prstGeom prst="rect">
            <a:avLst/>
          </a:prstGeom>
          <a:noFill/>
        </p:spPr>
        <p:txBody>
          <a:bodyPr wrap="square">
            <a:spAutoFit/>
          </a:bodyPr>
          <a:lstStyle/>
          <a:p>
            <a:r>
              <a:rPr lang="it-IT" sz="2400" b="1" dirty="0">
                <a:solidFill>
                  <a:srgbClr val="FF0000"/>
                </a:solidFill>
              </a:rPr>
              <a:t>Ricerca DNS inversa (record PTR)</a:t>
            </a:r>
          </a:p>
          <a:p>
            <a:endParaRPr lang="it-IT" sz="2400" dirty="0"/>
          </a:p>
          <a:p>
            <a:r>
              <a:rPr lang="it-IT" sz="2400" dirty="0"/>
              <a:t>La risoluzione DNS inversa (</a:t>
            </a:r>
            <a:r>
              <a:rPr lang="it-IT" sz="2400" b="1" dirty="0" err="1"/>
              <a:t>rDNS</a:t>
            </a:r>
            <a:r>
              <a:rPr lang="it-IT" sz="2400" dirty="0"/>
              <a:t>) è la determinazione di un nome di dominio associato a un indirizzo IP tramite l'interrogazione del DNS (il contrario della consueta ricerca DNS "in avanti" di un IP da un nome di dominio).</a:t>
            </a:r>
          </a:p>
          <a:p>
            <a:endParaRPr lang="it-IT" sz="1200" dirty="0"/>
          </a:p>
          <a:p>
            <a:r>
              <a:rPr lang="it-IT" sz="2400" dirty="0"/>
              <a:t>Le ricerche DNS inverse per gli indirizzi IPv4 utilizzano il dominio speciale </a:t>
            </a:r>
            <a:r>
              <a:rPr lang="it-IT" sz="2400" b="1" dirty="0">
                <a:solidFill>
                  <a:srgbClr val="FF0000"/>
                </a:solidFill>
              </a:rPr>
              <a:t>in-</a:t>
            </a:r>
            <a:r>
              <a:rPr lang="it-IT" sz="2400" b="1" dirty="0" err="1">
                <a:solidFill>
                  <a:srgbClr val="FF0000"/>
                </a:solidFill>
              </a:rPr>
              <a:t>addr.arpa</a:t>
            </a:r>
            <a:r>
              <a:rPr lang="it-IT" sz="2400" dirty="0"/>
              <a:t>.</a:t>
            </a:r>
          </a:p>
          <a:p>
            <a:r>
              <a:rPr lang="it-IT" sz="2400" dirty="0"/>
              <a:t>In questo dominio, un indirizzo IPv4 è rappresentato come una sequenza concatenata di quattro numeri decimali, separati da punti, a cui è aggiunto il suffisso di dominio di secondo livello </a:t>
            </a:r>
            <a:r>
              <a:rPr lang="it-IT" sz="2400" dirty="0">
                <a:solidFill>
                  <a:srgbClr val="FF0000"/>
                </a:solidFill>
              </a:rPr>
              <a:t>.in-</a:t>
            </a:r>
            <a:r>
              <a:rPr lang="it-IT" sz="2400" dirty="0" err="1">
                <a:solidFill>
                  <a:srgbClr val="FF0000"/>
                </a:solidFill>
              </a:rPr>
              <a:t>addr.arpa</a:t>
            </a:r>
            <a:r>
              <a:rPr lang="it-IT" sz="2400" dirty="0"/>
              <a:t>.</a:t>
            </a:r>
          </a:p>
          <a:p>
            <a:endParaRPr lang="it-IT" sz="1200" dirty="0"/>
          </a:p>
          <a:p>
            <a:r>
              <a:rPr lang="it-IT" sz="2400" dirty="0"/>
              <a:t>I quattro numeri decimali si ottengono suddividendo l'indirizzo IPv4 a 32 bit in quattro porzioni da 8 bit e convertendo ciascuna porzione da 8 bit in un numero decimale.</a:t>
            </a:r>
          </a:p>
          <a:p>
            <a:endParaRPr lang="it-IT" sz="800" dirty="0"/>
          </a:p>
          <a:p>
            <a:r>
              <a:rPr lang="it-IT" sz="2400" dirty="0"/>
              <a:t>Questi numeri decimali vengono quindi concatenati nell'ordine: parte meno significativa a 8 bit per prima (più a sinistra), parte più significativa a 8 bit per ultima (più a destra)</a:t>
            </a:r>
          </a:p>
        </p:txBody>
      </p:sp>
      <p:sp>
        <p:nvSpPr>
          <p:cNvPr id="5" name="CasellaDiTesto 4">
            <a:extLst>
              <a:ext uri="{FF2B5EF4-FFF2-40B4-BE49-F238E27FC236}">
                <a16:creationId xmlns:a16="http://schemas.microsoft.com/office/drawing/2014/main" id="{FAE4130C-86FC-556E-D9F6-3C026BE7ECE8}"/>
              </a:ext>
            </a:extLst>
          </p:cNvPr>
          <p:cNvSpPr txBox="1"/>
          <p:nvPr/>
        </p:nvSpPr>
        <p:spPr>
          <a:xfrm>
            <a:off x="199291" y="99707"/>
            <a:ext cx="5210081" cy="584775"/>
          </a:xfrm>
          <a:prstGeom prst="rect">
            <a:avLst/>
          </a:prstGeom>
          <a:noFill/>
        </p:spPr>
        <p:txBody>
          <a:bodyPr wrap="none" rtlCol="0">
            <a:spAutoFit/>
          </a:bodyPr>
          <a:lstStyle>
            <a:defPPr>
              <a:defRPr lang="it-IT"/>
            </a:defPPr>
            <a:lvl1pPr>
              <a:defRPr sz="3200" b="1">
                <a:solidFill>
                  <a:srgbClr val="C00000"/>
                </a:solidFill>
                <a:latin typeface="Century Gothic" panose="020B0502020202020204" pitchFamily="34" charset="0"/>
              </a:defRPr>
            </a:lvl1pPr>
          </a:lstStyle>
          <a:p>
            <a:r>
              <a:rPr lang="it-IT" dirty="0"/>
              <a:t>DNS – QUERY DNS Inversa</a:t>
            </a:r>
          </a:p>
        </p:txBody>
      </p:sp>
    </p:spTree>
    <p:extLst>
      <p:ext uri="{BB962C8B-B14F-4D97-AF65-F5344CB8AC3E}">
        <p14:creationId xmlns:p14="http://schemas.microsoft.com/office/powerpoint/2010/main" val="35119843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sellaDiTesto 5">
            <a:extLst>
              <a:ext uri="{FF2B5EF4-FFF2-40B4-BE49-F238E27FC236}">
                <a16:creationId xmlns:a16="http://schemas.microsoft.com/office/drawing/2014/main" id="{280B9E68-C610-0018-FDB6-79C9D06D8874}"/>
              </a:ext>
            </a:extLst>
          </p:cNvPr>
          <p:cNvSpPr txBox="1"/>
          <p:nvPr/>
        </p:nvSpPr>
        <p:spPr>
          <a:xfrm>
            <a:off x="199291" y="99707"/>
            <a:ext cx="5210081" cy="584775"/>
          </a:xfrm>
          <a:prstGeom prst="rect">
            <a:avLst/>
          </a:prstGeom>
          <a:noFill/>
        </p:spPr>
        <p:txBody>
          <a:bodyPr wrap="none" rtlCol="0">
            <a:spAutoFit/>
          </a:bodyPr>
          <a:lstStyle>
            <a:defPPr>
              <a:defRPr lang="it-IT"/>
            </a:defPPr>
            <a:lvl1pPr>
              <a:defRPr sz="3200" b="1">
                <a:solidFill>
                  <a:srgbClr val="C00000"/>
                </a:solidFill>
                <a:latin typeface="Century Gothic" panose="020B0502020202020204" pitchFamily="34" charset="0"/>
              </a:defRPr>
            </a:lvl1pPr>
          </a:lstStyle>
          <a:p>
            <a:r>
              <a:rPr lang="it-IT" dirty="0"/>
              <a:t>DNS – QUERY DNS Inversa</a:t>
            </a:r>
          </a:p>
        </p:txBody>
      </p:sp>
      <p:pic>
        <p:nvPicPr>
          <p:cNvPr id="9" name="Immagine 8" descr="Immagine che contiene testo&#10;&#10;Descrizione generata automaticamente">
            <a:extLst>
              <a:ext uri="{FF2B5EF4-FFF2-40B4-BE49-F238E27FC236}">
                <a16:creationId xmlns:a16="http://schemas.microsoft.com/office/drawing/2014/main" id="{7FFF9FC9-BB68-478C-61FD-EC86D131AA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5314" y="4781550"/>
            <a:ext cx="6071731" cy="1548911"/>
          </a:xfrm>
          <a:prstGeom prst="rect">
            <a:avLst/>
          </a:prstGeom>
        </p:spPr>
      </p:pic>
      <p:pic>
        <p:nvPicPr>
          <p:cNvPr id="3" name="Immagine 2" descr="Immagine che contiene testo, schermata, Carattere, software&#10;&#10;Descrizione generata automaticamente">
            <a:extLst>
              <a:ext uri="{FF2B5EF4-FFF2-40B4-BE49-F238E27FC236}">
                <a16:creationId xmlns:a16="http://schemas.microsoft.com/office/drawing/2014/main" id="{DEFE1DEC-C5EA-692E-22A4-8896E50AAB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314" y="1031216"/>
            <a:ext cx="6997700" cy="3403600"/>
          </a:xfrm>
          <a:prstGeom prst="rect">
            <a:avLst/>
          </a:prstGeom>
        </p:spPr>
      </p:pic>
    </p:spTree>
    <p:extLst>
      <p:ext uri="{BB962C8B-B14F-4D97-AF65-F5344CB8AC3E}">
        <p14:creationId xmlns:p14="http://schemas.microsoft.com/office/powerpoint/2010/main" val="7635376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0055E2D1-7039-D8FD-8F36-FCEFF4D4D194}"/>
              </a:ext>
            </a:extLst>
          </p:cNvPr>
          <p:cNvSpPr txBox="1"/>
          <p:nvPr/>
        </p:nvSpPr>
        <p:spPr>
          <a:xfrm>
            <a:off x="5400136" y="3013501"/>
            <a:ext cx="1391728" cy="830997"/>
          </a:xfrm>
          <a:prstGeom prst="rect">
            <a:avLst/>
          </a:prstGeom>
          <a:noFill/>
        </p:spPr>
        <p:txBody>
          <a:bodyPr wrap="none" rtlCol="0">
            <a:spAutoFit/>
          </a:bodyPr>
          <a:lstStyle/>
          <a:p>
            <a:r>
              <a:rPr lang="it-IT" sz="4800" b="1" dirty="0">
                <a:solidFill>
                  <a:srgbClr val="BD2B0B"/>
                </a:solidFill>
                <a:latin typeface="Century Gothic" panose="020B0502020202020204" pitchFamily="34" charset="0"/>
              </a:rPr>
              <a:t>DNS</a:t>
            </a:r>
          </a:p>
        </p:txBody>
      </p:sp>
    </p:spTree>
    <p:extLst>
      <p:ext uri="{BB962C8B-B14F-4D97-AF65-F5344CB8AC3E}">
        <p14:creationId xmlns:p14="http://schemas.microsoft.com/office/powerpoint/2010/main" val="14866076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0055E2D1-7039-D8FD-8F36-FCEFF4D4D194}"/>
              </a:ext>
            </a:extLst>
          </p:cNvPr>
          <p:cNvSpPr txBox="1"/>
          <p:nvPr/>
        </p:nvSpPr>
        <p:spPr>
          <a:xfrm>
            <a:off x="5400136" y="3013501"/>
            <a:ext cx="1686680" cy="830997"/>
          </a:xfrm>
          <a:prstGeom prst="rect">
            <a:avLst/>
          </a:prstGeom>
          <a:noFill/>
        </p:spPr>
        <p:txBody>
          <a:bodyPr wrap="none" rtlCol="0">
            <a:spAutoFit/>
          </a:bodyPr>
          <a:lstStyle/>
          <a:p>
            <a:r>
              <a:rPr lang="it-IT" sz="4800" b="1" dirty="0">
                <a:solidFill>
                  <a:srgbClr val="BD2B0B"/>
                </a:solidFill>
                <a:latin typeface="Century Gothic" panose="020B0502020202020204" pitchFamily="34" charset="0"/>
              </a:rPr>
              <a:t>LDAP</a:t>
            </a:r>
          </a:p>
        </p:txBody>
      </p:sp>
    </p:spTree>
    <p:extLst>
      <p:ext uri="{BB962C8B-B14F-4D97-AF65-F5344CB8AC3E}">
        <p14:creationId xmlns:p14="http://schemas.microsoft.com/office/powerpoint/2010/main" val="8642060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sellaDiTesto 2">
            <a:extLst>
              <a:ext uri="{FF2B5EF4-FFF2-40B4-BE49-F238E27FC236}">
                <a16:creationId xmlns:a16="http://schemas.microsoft.com/office/drawing/2014/main" id="{044A8773-3BA6-F574-0AAD-3E2212B9ECCC}"/>
              </a:ext>
            </a:extLst>
          </p:cNvPr>
          <p:cNvSpPr txBox="1"/>
          <p:nvPr/>
        </p:nvSpPr>
        <p:spPr>
          <a:xfrm>
            <a:off x="468923" y="1517193"/>
            <a:ext cx="11031416" cy="3631763"/>
          </a:xfrm>
          <a:prstGeom prst="rect">
            <a:avLst/>
          </a:prstGeom>
          <a:noFill/>
        </p:spPr>
        <p:txBody>
          <a:bodyPr wrap="square">
            <a:spAutoFit/>
          </a:bodyPr>
          <a:lstStyle>
            <a:defPPr>
              <a:defRPr lang="it-IT"/>
            </a:defPPr>
            <a:lvl1pPr>
              <a:defRPr sz="2400" b="1">
                <a:solidFill>
                  <a:srgbClr val="FF0000"/>
                </a:solidFill>
              </a:defRPr>
            </a:lvl1pPr>
          </a:lstStyle>
          <a:p>
            <a:pPr marL="342900" indent="-342900" algn="just">
              <a:buFont typeface="Arial" panose="020B0604020202020204" pitchFamily="34" charset="0"/>
              <a:buChar char="•"/>
            </a:pPr>
            <a:r>
              <a:rPr lang="it-IT" dirty="0">
                <a:solidFill>
                  <a:schemeClr val="tx1"/>
                </a:solidFill>
              </a:rPr>
              <a:t>LDAP, acronimo di </a:t>
            </a:r>
            <a:r>
              <a:rPr lang="it-IT" dirty="0" err="1">
                <a:solidFill>
                  <a:schemeClr val="tx1"/>
                </a:solidFill>
              </a:rPr>
              <a:t>Lightweight</a:t>
            </a:r>
            <a:r>
              <a:rPr lang="it-IT" dirty="0">
                <a:solidFill>
                  <a:schemeClr val="tx1"/>
                </a:solidFill>
              </a:rPr>
              <a:t> Directory Access </a:t>
            </a:r>
            <a:r>
              <a:rPr lang="it-IT" dirty="0" err="1">
                <a:solidFill>
                  <a:schemeClr val="tx1"/>
                </a:solidFill>
              </a:rPr>
              <a:t>Protocol</a:t>
            </a:r>
            <a:r>
              <a:rPr lang="it-IT" b="0" dirty="0">
                <a:solidFill>
                  <a:schemeClr val="tx1"/>
                </a:solidFill>
              </a:rPr>
              <a:t>, `e un protocollo di rete utilizzato per accedere e gestire le informazioni memorizzate in un servizio di directory. </a:t>
            </a:r>
          </a:p>
          <a:p>
            <a:pPr marL="342900" indent="-342900" algn="just">
              <a:buFont typeface="Arial" panose="020B0604020202020204" pitchFamily="34" charset="0"/>
              <a:buChar char="•"/>
            </a:pPr>
            <a:endParaRPr lang="it-IT" sz="1400" b="0" dirty="0">
              <a:solidFill>
                <a:schemeClr val="tx1"/>
              </a:solidFill>
            </a:endParaRPr>
          </a:p>
          <a:p>
            <a:pPr marL="342900" indent="-342900" algn="just">
              <a:buFont typeface="Arial" panose="020B0604020202020204" pitchFamily="34" charset="0"/>
              <a:buChar char="•"/>
            </a:pPr>
            <a:r>
              <a:rPr lang="it-IT" b="0" dirty="0">
                <a:solidFill>
                  <a:schemeClr val="tx1"/>
                </a:solidFill>
              </a:rPr>
              <a:t>Una directory `e una struttura di archiviazione gerarchica che memorizza dati come nomi, indirizzi e altre informazioni di contatto in modo organizzato e accessibile. </a:t>
            </a:r>
          </a:p>
          <a:p>
            <a:pPr marL="342900" indent="-342900" algn="just">
              <a:buFont typeface="Arial" panose="020B0604020202020204" pitchFamily="34" charset="0"/>
              <a:buChar char="•"/>
            </a:pPr>
            <a:endParaRPr lang="it-IT" b="0" dirty="0">
              <a:solidFill>
                <a:schemeClr val="tx1"/>
              </a:solidFill>
            </a:endParaRPr>
          </a:p>
          <a:p>
            <a:pPr marL="342900" indent="-342900" algn="just">
              <a:buFont typeface="Arial" panose="020B0604020202020204" pitchFamily="34" charset="0"/>
              <a:buChar char="•"/>
            </a:pPr>
            <a:r>
              <a:rPr lang="it-IT" b="0" dirty="0">
                <a:solidFill>
                  <a:schemeClr val="tx1"/>
                </a:solidFill>
              </a:rPr>
              <a:t>LDAP è </a:t>
            </a:r>
            <a:r>
              <a:rPr lang="it-IT" b="0" i="1" dirty="0">
                <a:solidFill>
                  <a:schemeClr val="tx1"/>
                </a:solidFill>
              </a:rPr>
              <a:t>leggero</a:t>
            </a:r>
            <a:r>
              <a:rPr lang="it-IT" b="0" dirty="0">
                <a:solidFill>
                  <a:schemeClr val="tx1"/>
                </a:solidFill>
              </a:rPr>
              <a:t> </a:t>
            </a:r>
            <a:r>
              <a:rPr lang="it-IT" b="0" dirty="0" err="1">
                <a:solidFill>
                  <a:schemeClr val="tx1"/>
                </a:solidFill>
              </a:rPr>
              <a:t>perchè</a:t>
            </a:r>
            <a:r>
              <a:rPr lang="it-IT" b="0" dirty="0">
                <a:solidFill>
                  <a:schemeClr val="tx1"/>
                </a:solidFill>
              </a:rPr>
              <a:t> è progettato per essere efficiente in termini di risorse e semplice da implementare. Viene spesso utilizzato per autenticazione, ricerca e recupero di informazioni di utenti e risorse in una rete </a:t>
            </a:r>
          </a:p>
        </p:txBody>
      </p:sp>
      <p:sp>
        <p:nvSpPr>
          <p:cNvPr id="4" name="CasellaDiTesto 3">
            <a:extLst>
              <a:ext uri="{FF2B5EF4-FFF2-40B4-BE49-F238E27FC236}">
                <a16:creationId xmlns:a16="http://schemas.microsoft.com/office/drawing/2014/main" id="{B758C652-92E8-7127-7ADE-4364FE65B997}"/>
              </a:ext>
            </a:extLst>
          </p:cNvPr>
          <p:cNvSpPr txBox="1"/>
          <p:nvPr/>
        </p:nvSpPr>
        <p:spPr>
          <a:xfrm>
            <a:off x="199291" y="99707"/>
            <a:ext cx="1184940" cy="584775"/>
          </a:xfrm>
          <a:prstGeom prst="rect">
            <a:avLst/>
          </a:prstGeom>
          <a:noFill/>
        </p:spPr>
        <p:txBody>
          <a:bodyPr wrap="none" rtlCol="0">
            <a:spAutoFit/>
          </a:bodyPr>
          <a:lstStyle>
            <a:defPPr>
              <a:defRPr lang="it-IT"/>
            </a:defPPr>
            <a:lvl1pPr>
              <a:defRPr sz="3200" b="1">
                <a:solidFill>
                  <a:srgbClr val="C00000"/>
                </a:solidFill>
                <a:latin typeface="Century Gothic" panose="020B0502020202020204" pitchFamily="34" charset="0"/>
              </a:defRPr>
            </a:lvl1pPr>
          </a:lstStyle>
          <a:p>
            <a:r>
              <a:rPr lang="it-IT" dirty="0"/>
              <a:t>LDAP</a:t>
            </a:r>
          </a:p>
        </p:txBody>
      </p:sp>
    </p:spTree>
    <p:extLst>
      <p:ext uri="{BB962C8B-B14F-4D97-AF65-F5344CB8AC3E}">
        <p14:creationId xmlns:p14="http://schemas.microsoft.com/office/powerpoint/2010/main" val="18764404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971038B2-E8F9-7911-9853-C2293B1A05CD}"/>
              </a:ext>
            </a:extLst>
          </p:cNvPr>
          <p:cNvSpPr txBox="1"/>
          <p:nvPr/>
        </p:nvSpPr>
        <p:spPr>
          <a:xfrm>
            <a:off x="199291" y="99707"/>
            <a:ext cx="3583032" cy="584775"/>
          </a:xfrm>
          <a:prstGeom prst="rect">
            <a:avLst/>
          </a:prstGeom>
          <a:noFill/>
        </p:spPr>
        <p:txBody>
          <a:bodyPr wrap="none" rtlCol="0">
            <a:spAutoFit/>
          </a:bodyPr>
          <a:lstStyle>
            <a:defPPr>
              <a:defRPr lang="it-IT"/>
            </a:defPPr>
            <a:lvl1pPr>
              <a:defRPr sz="3200" b="1">
                <a:solidFill>
                  <a:srgbClr val="C00000"/>
                </a:solidFill>
                <a:latin typeface="Century Gothic" panose="020B0502020202020204" pitchFamily="34" charset="0"/>
              </a:defRPr>
            </a:lvl1pPr>
          </a:lstStyle>
          <a:p>
            <a:r>
              <a:rPr lang="it-IT" dirty="0"/>
              <a:t>LDAP - Protocollo</a:t>
            </a:r>
          </a:p>
        </p:txBody>
      </p:sp>
      <p:pic>
        <p:nvPicPr>
          <p:cNvPr id="4" name="Immagine 3" descr="Immagine che contiene diagramma, linea&#10;&#10;Descrizione generata automaticamente">
            <a:extLst>
              <a:ext uri="{FF2B5EF4-FFF2-40B4-BE49-F238E27FC236}">
                <a16:creationId xmlns:a16="http://schemas.microsoft.com/office/drawing/2014/main" id="{8B5671C0-681D-1579-98E3-5CC9A15AAD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7777" y="964711"/>
            <a:ext cx="7772400" cy="5178286"/>
          </a:xfrm>
          <a:prstGeom prst="rect">
            <a:avLst/>
          </a:prstGeom>
        </p:spPr>
      </p:pic>
    </p:spTree>
    <p:extLst>
      <p:ext uri="{BB962C8B-B14F-4D97-AF65-F5344CB8AC3E}">
        <p14:creationId xmlns:p14="http://schemas.microsoft.com/office/powerpoint/2010/main" val="17024316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971038B2-E8F9-7911-9853-C2293B1A05CD}"/>
              </a:ext>
            </a:extLst>
          </p:cNvPr>
          <p:cNvSpPr txBox="1"/>
          <p:nvPr/>
        </p:nvSpPr>
        <p:spPr>
          <a:xfrm>
            <a:off x="199291" y="99707"/>
            <a:ext cx="3583032" cy="584775"/>
          </a:xfrm>
          <a:prstGeom prst="rect">
            <a:avLst/>
          </a:prstGeom>
          <a:noFill/>
        </p:spPr>
        <p:txBody>
          <a:bodyPr wrap="none" rtlCol="0">
            <a:spAutoFit/>
          </a:bodyPr>
          <a:lstStyle>
            <a:defPPr>
              <a:defRPr lang="it-IT"/>
            </a:defPPr>
            <a:lvl1pPr>
              <a:defRPr sz="3200" b="1">
                <a:solidFill>
                  <a:srgbClr val="C00000"/>
                </a:solidFill>
                <a:latin typeface="Century Gothic" panose="020B0502020202020204" pitchFamily="34" charset="0"/>
              </a:defRPr>
            </a:lvl1pPr>
          </a:lstStyle>
          <a:p>
            <a:r>
              <a:rPr lang="it-IT" dirty="0"/>
              <a:t>LDAP - Protocollo</a:t>
            </a:r>
          </a:p>
        </p:txBody>
      </p:sp>
      <p:pic>
        <p:nvPicPr>
          <p:cNvPr id="5" name="Immagine 4" descr="Immagine che contiene testo, diagramma, Carattere, linea&#10;&#10;Descrizione generata automaticamente">
            <a:extLst>
              <a:ext uri="{FF2B5EF4-FFF2-40B4-BE49-F238E27FC236}">
                <a16:creationId xmlns:a16="http://schemas.microsoft.com/office/drawing/2014/main" id="{5359F552-6359-4773-5AE7-00018BDCB8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7430" y="1119823"/>
            <a:ext cx="8757139" cy="5123224"/>
          </a:xfrm>
          <a:prstGeom prst="rect">
            <a:avLst/>
          </a:prstGeom>
        </p:spPr>
      </p:pic>
    </p:spTree>
    <p:extLst>
      <p:ext uri="{BB962C8B-B14F-4D97-AF65-F5344CB8AC3E}">
        <p14:creationId xmlns:p14="http://schemas.microsoft.com/office/powerpoint/2010/main" val="9485027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971038B2-E8F9-7911-9853-C2293B1A05CD}"/>
              </a:ext>
            </a:extLst>
          </p:cNvPr>
          <p:cNvSpPr txBox="1"/>
          <p:nvPr/>
        </p:nvSpPr>
        <p:spPr>
          <a:xfrm>
            <a:off x="199291" y="99707"/>
            <a:ext cx="11553163" cy="584775"/>
          </a:xfrm>
          <a:prstGeom prst="rect">
            <a:avLst/>
          </a:prstGeom>
          <a:noFill/>
        </p:spPr>
        <p:txBody>
          <a:bodyPr wrap="none" rtlCol="0">
            <a:spAutoFit/>
          </a:bodyPr>
          <a:lstStyle>
            <a:defPPr>
              <a:defRPr lang="it-IT"/>
            </a:defPPr>
            <a:lvl1pPr>
              <a:defRPr sz="3200" b="1">
                <a:solidFill>
                  <a:srgbClr val="C00000"/>
                </a:solidFill>
                <a:latin typeface="Century Gothic" panose="020B0502020202020204" pitchFamily="34" charset="0"/>
              </a:defRPr>
            </a:lvl1pPr>
          </a:lstStyle>
          <a:p>
            <a:r>
              <a:rPr lang="it-IT" dirty="0"/>
              <a:t>LDAP - </a:t>
            </a:r>
            <a:r>
              <a:rPr lang="it-IT" sz="2400" dirty="0"/>
              <a:t>Descrizione di un’interazione classica tra un client e un server LDAP</a:t>
            </a:r>
            <a:endParaRPr lang="it-IT" dirty="0">
              <a:effectLst/>
            </a:endParaRPr>
          </a:p>
        </p:txBody>
      </p:sp>
      <p:sp>
        <p:nvSpPr>
          <p:cNvPr id="4" name="CasellaDiTesto 3">
            <a:extLst>
              <a:ext uri="{FF2B5EF4-FFF2-40B4-BE49-F238E27FC236}">
                <a16:creationId xmlns:a16="http://schemas.microsoft.com/office/drawing/2014/main" id="{418FC9D6-9FFF-B8F0-E6B8-F6CCA5C25B76}"/>
              </a:ext>
            </a:extLst>
          </p:cNvPr>
          <p:cNvSpPr txBox="1"/>
          <p:nvPr/>
        </p:nvSpPr>
        <p:spPr>
          <a:xfrm>
            <a:off x="199292" y="853479"/>
            <a:ext cx="11553162" cy="5386090"/>
          </a:xfrm>
          <a:prstGeom prst="rect">
            <a:avLst/>
          </a:prstGeom>
          <a:noFill/>
        </p:spPr>
        <p:txBody>
          <a:bodyPr wrap="square">
            <a:spAutoFit/>
          </a:bodyPr>
          <a:lstStyle/>
          <a:p>
            <a:pPr marL="342900" indent="-342900" fontAlgn="auto">
              <a:buFont typeface="Arial" panose="020B0604020202020204" pitchFamily="34" charset="0"/>
              <a:buChar char="•"/>
            </a:pPr>
            <a:r>
              <a:rPr lang="it-IT" sz="2400" b="1" i="1" dirty="0">
                <a:effectLst/>
              </a:rPr>
              <a:t>Connessione</a:t>
            </a:r>
            <a:r>
              <a:rPr lang="it-IT" sz="2400" dirty="0">
                <a:effectLst/>
              </a:rPr>
              <a:t>: Il client LDAP stabilisce una connessione TCP/IP con il server LDAP. Il protocollo LDAP utilizza di solito la porta 389 per le connessioni non crittografate e la porta 636 per le connessioni crittografate tramite SSL/TLS. </a:t>
            </a:r>
          </a:p>
          <a:p>
            <a:pPr marL="342900" indent="-342900" fontAlgn="auto">
              <a:buFont typeface="Arial" panose="020B0604020202020204" pitchFamily="34" charset="0"/>
              <a:buChar char="•"/>
            </a:pPr>
            <a:endParaRPr lang="it-IT" sz="1400" dirty="0">
              <a:effectLst/>
            </a:endParaRPr>
          </a:p>
          <a:p>
            <a:pPr marL="342900" indent="-342900" fontAlgn="auto">
              <a:buFont typeface="Arial" panose="020B0604020202020204" pitchFamily="34" charset="0"/>
              <a:buChar char="•"/>
            </a:pPr>
            <a:r>
              <a:rPr lang="it-IT" sz="2400" b="1" i="1" dirty="0">
                <a:effectLst/>
              </a:rPr>
              <a:t>Autenticazione</a:t>
            </a:r>
            <a:r>
              <a:rPr lang="it-IT" sz="2400" dirty="0">
                <a:effectLst/>
              </a:rPr>
              <a:t>: Se richiesta, il client LDAP si autentica presso il server LDAP. Questo può essere fatto tramite diversi meccanismi di autenticazione, come le credenziali di base (DN e password), certificati client, o altri metodi supportati dal server LDAP. </a:t>
            </a:r>
          </a:p>
          <a:p>
            <a:pPr marL="342900" indent="-342900" fontAlgn="auto">
              <a:buFont typeface="Arial" panose="020B0604020202020204" pitchFamily="34" charset="0"/>
              <a:buChar char="•"/>
            </a:pPr>
            <a:endParaRPr lang="it-IT" sz="1400" dirty="0">
              <a:effectLst/>
            </a:endParaRPr>
          </a:p>
          <a:p>
            <a:pPr marL="342900" indent="-342900" fontAlgn="auto">
              <a:buFont typeface="Arial" panose="020B0604020202020204" pitchFamily="34" charset="0"/>
              <a:buChar char="•"/>
            </a:pPr>
            <a:r>
              <a:rPr lang="it-IT" sz="2400" b="1" i="1" dirty="0">
                <a:effectLst/>
              </a:rPr>
              <a:t>Operazioni di ricerca/modifica</a:t>
            </a:r>
            <a:r>
              <a:rPr lang="it-IT" sz="2400" dirty="0">
                <a:effectLst/>
              </a:rPr>
              <a:t>: Dopo aver stabilito la connessione e l’autenticazione, il client LDAP </a:t>
            </a:r>
            <a:r>
              <a:rPr lang="it-IT" sz="2400" dirty="0" err="1">
                <a:effectLst/>
              </a:rPr>
              <a:t>puo`</a:t>
            </a:r>
            <a:r>
              <a:rPr lang="it-IT" sz="2400" dirty="0">
                <a:effectLst/>
              </a:rPr>
              <a:t> inviare varie operazioni al server LDAP. </a:t>
            </a:r>
          </a:p>
          <a:p>
            <a:pPr marL="342900" indent="-342900" fontAlgn="auto">
              <a:buFont typeface="Arial" panose="020B0604020202020204" pitchFamily="34" charset="0"/>
              <a:buChar char="•"/>
            </a:pPr>
            <a:endParaRPr lang="it-IT" sz="2400" dirty="0">
              <a:effectLst/>
            </a:endParaRPr>
          </a:p>
          <a:p>
            <a:pPr marL="800100" lvl="1" indent="-342900">
              <a:buFont typeface="Arial" panose="020B0604020202020204" pitchFamily="34" charset="0"/>
              <a:buChar char="•"/>
            </a:pPr>
            <a:r>
              <a:rPr lang="it-IT" sz="2000" dirty="0">
                <a:effectLst/>
              </a:rPr>
              <a:t>Le operazioni </a:t>
            </a:r>
            <a:r>
              <a:rPr lang="it-IT" sz="2000" dirty="0" err="1">
                <a:effectLst/>
              </a:rPr>
              <a:t>piu`</a:t>
            </a:r>
            <a:r>
              <a:rPr lang="it-IT" sz="2000" dirty="0">
                <a:effectLst/>
              </a:rPr>
              <a:t> comuni includono: </a:t>
            </a:r>
          </a:p>
          <a:p>
            <a:pPr marL="800100" lvl="1" indent="-342900">
              <a:buFont typeface="Arial" panose="020B0604020202020204" pitchFamily="34" charset="0"/>
              <a:buChar char="•"/>
            </a:pPr>
            <a:endParaRPr lang="it-IT" sz="2000" dirty="0">
              <a:effectLst/>
            </a:endParaRPr>
          </a:p>
          <a:p>
            <a:pPr marL="1200150" lvl="2" indent="-285750">
              <a:buFont typeface="Arial" panose="020B0604020202020204" pitchFamily="34" charset="0"/>
              <a:buChar char="•"/>
            </a:pPr>
            <a:r>
              <a:rPr lang="it-IT" sz="2000" b="1" i="1" dirty="0">
                <a:effectLst/>
              </a:rPr>
              <a:t>Ricerca</a:t>
            </a:r>
            <a:r>
              <a:rPr lang="it-IT" sz="2000" dirty="0">
                <a:effectLst/>
              </a:rPr>
              <a:t>: Il client invia una query di ricerca al server specificando la base di ricerca, il filtro di ricerca e gli attributi da recuperare. </a:t>
            </a:r>
          </a:p>
          <a:p>
            <a:pPr marL="1200150" lvl="2" indent="-285750">
              <a:buFont typeface="Arial" panose="020B0604020202020204" pitchFamily="34" charset="0"/>
              <a:buChar char="•"/>
            </a:pPr>
            <a:r>
              <a:rPr lang="it-IT" sz="2000" b="1" i="1" dirty="0">
                <a:effectLst/>
              </a:rPr>
              <a:t>Aggiunta</a:t>
            </a:r>
            <a:r>
              <a:rPr lang="it-IT" sz="2000" dirty="0">
                <a:effectLst/>
              </a:rPr>
              <a:t>: Il client invia una richiesta per aggiungere un nuovo oggetto alla directory LDAP. </a:t>
            </a:r>
          </a:p>
        </p:txBody>
      </p:sp>
    </p:spTree>
    <p:extLst>
      <p:ext uri="{BB962C8B-B14F-4D97-AF65-F5344CB8AC3E}">
        <p14:creationId xmlns:p14="http://schemas.microsoft.com/office/powerpoint/2010/main" val="36410935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971038B2-E8F9-7911-9853-C2293B1A05CD}"/>
              </a:ext>
            </a:extLst>
          </p:cNvPr>
          <p:cNvSpPr txBox="1"/>
          <p:nvPr/>
        </p:nvSpPr>
        <p:spPr>
          <a:xfrm>
            <a:off x="199291" y="99707"/>
            <a:ext cx="11553163" cy="584775"/>
          </a:xfrm>
          <a:prstGeom prst="rect">
            <a:avLst/>
          </a:prstGeom>
          <a:noFill/>
        </p:spPr>
        <p:txBody>
          <a:bodyPr wrap="none" rtlCol="0">
            <a:spAutoFit/>
          </a:bodyPr>
          <a:lstStyle>
            <a:defPPr>
              <a:defRPr lang="it-IT"/>
            </a:defPPr>
            <a:lvl1pPr>
              <a:defRPr sz="3200" b="1">
                <a:solidFill>
                  <a:srgbClr val="C00000"/>
                </a:solidFill>
                <a:latin typeface="Century Gothic" panose="020B0502020202020204" pitchFamily="34" charset="0"/>
              </a:defRPr>
            </a:lvl1pPr>
          </a:lstStyle>
          <a:p>
            <a:r>
              <a:rPr lang="it-IT" dirty="0"/>
              <a:t>LDAP - </a:t>
            </a:r>
            <a:r>
              <a:rPr lang="it-IT" sz="2400" dirty="0"/>
              <a:t>Descrizione di un’interazione classica tra un client e un server LDAP</a:t>
            </a:r>
            <a:endParaRPr lang="it-IT" dirty="0">
              <a:effectLst/>
            </a:endParaRPr>
          </a:p>
        </p:txBody>
      </p:sp>
      <p:sp>
        <p:nvSpPr>
          <p:cNvPr id="4" name="CasellaDiTesto 3">
            <a:extLst>
              <a:ext uri="{FF2B5EF4-FFF2-40B4-BE49-F238E27FC236}">
                <a16:creationId xmlns:a16="http://schemas.microsoft.com/office/drawing/2014/main" id="{418FC9D6-9FFF-B8F0-E6B8-F6CCA5C25B76}"/>
              </a:ext>
            </a:extLst>
          </p:cNvPr>
          <p:cNvSpPr txBox="1"/>
          <p:nvPr/>
        </p:nvSpPr>
        <p:spPr>
          <a:xfrm>
            <a:off x="199291" y="818309"/>
            <a:ext cx="11553162" cy="5847755"/>
          </a:xfrm>
          <a:prstGeom prst="rect">
            <a:avLst/>
          </a:prstGeom>
          <a:noFill/>
        </p:spPr>
        <p:txBody>
          <a:bodyPr wrap="square">
            <a:spAutoFit/>
          </a:bodyPr>
          <a:lstStyle/>
          <a:p>
            <a:pPr marL="1200150" lvl="2" indent="-285750">
              <a:buFont typeface="Arial" panose="020B0604020202020204" pitchFamily="34" charset="0"/>
              <a:buChar char="•"/>
            </a:pPr>
            <a:r>
              <a:rPr lang="it-IT" sz="2000" b="1" i="1" dirty="0">
                <a:effectLst/>
              </a:rPr>
              <a:t>Modifica</a:t>
            </a:r>
            <a:r>
              <a:rPr lang="it-IT" sz="2000" dirty="0">
                <a:effectLst/>
              </a:rPr>
              <a:t>: Il client invia una richiesta per modificare gli attributi di un oggetto esistente nella directory. </a:t>
            </a:r>
          </a:p>
          <a:p>
            <a:pPr marL="1200150" lvl="2" indent="-285750">
              <a:buFont typeface="Arial" panose="020B0604020202020204" pitchFamily="34" charset="0"/>
              <a:buChar char="•"/>
            </a:pPr>
            <a:endParaRPr lang="it-IT" sz="2000" dirty="0">
              <a:effectLst/>
            </a:endParaRPr>
          </a:p>
          <a:p>
            <a:pPr marL="1200150" lvl="2" indent="-285750">
              <a:buFont typeface="Arial" panose="020B0604020202020204" pitchFamily="34" charset="0"/>
              <a:buChar char="•"/>
            </a:pPr>
            <a:r>
              <a:rPr lang="it-IT" sz="2000" b="1" i="1" dirty="0">
                <a:effectLst/>
              </a:rPr>
              <a:t>Eliminazione</a:t>
            </a:r>
            <a:r>
              <a:rPr lang="it-IT" sz="2000" dirty="0">
                <a:effectLst/>
              </a:rPr>
              <a:t>: Il client invia una richiesta per eliminare un oggetto dalla directory. </a:t>
            </a:r>
          </a:p>
          <a:p>
            <a:pPr marL="1200150" lvl="2" indent="-285750">
              <a:buFont typeface="Arial" panose="020B0604020202020204" pitchFamily="34" charset="0"/>
              <a:buChar char="•"/>
            </a:pPr>
            <a:endParaRPr lang="it-IT" sz="2000" dirty="0">
              <a:effectLst/>
            </a:endParaRPr>
          </a:p>
          <a:p>
            <a:pPr marL="1257300" lvl="2" indent="-342900">
              <a:buFont typeface="Arial" panose="020B0604020202020204" pitchFamily="34" charset="0"/>
              <a:buChar char="•"/>
            </a:pPr>
            <a:r>
              <a:rPr lang="it-IT" sz="2000" b="1" i="1" dirty="0">
                <a:effectLst/>
              </a:rPr>
              <a:t>Risposta del server</a:t>
            </a:r>
            <a:r>
              <a:rPr lang="it-IT" sz="2000" dirty="0">
                <a:effectLst/>
              </a:rPr>
              <a:t>: Il server LDAP elabora le richieste ricevute dal client e invia le risposte appropriate. Le risposte contengono i risultati delle operazioni richieste dal client. Ad esempio, in caso di una ricerca, la risposta del server </a:t>
            </a:r>
            <a:r>
              <a:rPr lang="it-IT" sz="2000" dirty="0" err="1">
                <a:effectLst/>
              </a:rPr>
              <a:t>conterr`a</a:t>
            </a:r>
            <a:r>
              <a:rPr lang="it-IT" sz="2000" dirty="0">
                <a:effectLst/>
              </a:rPr>
              <a:t> gli oggetti che corrispondono ai criteri di ricerca. </a:t>
            </a:r>
          </a:p>
          <a:p>
            <a:pPr marL="342900" indent="-342900" fontAlgn="auto">
              <a:buFont typeface="Arial" panose="020B0604020202020204" pitchFamily="34" charset="0"/>
              <a:buChar char="•"/>
            </a:pPr>
            <a:endParaRPr lang="it-IT" sz="1400" dirty="0">
              <a:effectLst/>
            </a:endParaRPr>
          </a:p>
          <a:p>
            <a:pPr marL="1257300" lvl="2" indent="-342900">
              <a:buFont typeface="Arial" panose="020B0604020202020204" pitchFamily="34" charset="0"/>
              <a:buChar char="•"/>
            </a:pPr>
            <a:r>
              <a:rPr lang="it-IT" sz="2000" b="1" i="1" dirty="0">
                <a:effectLst/>
              </a:rPr>
              <a:t>Chiusura della connessione</a:t>
            </a:r>
            <a:r>
              <a:rPr lang="it-IT" sz="2000" dirty="0">
                <a:effectLst/>
              </a:rPr>
              <a:t>: Alla fine dell’interazione, il client e il server LDAP possono decidere di chiudere la connessione. Questo avviene generalmente dopo che tutte le operazioni richieste sono state completate con successo o in caso di errore. </a:t>
            </a:r>
          </a:p>
          <a:p>
            <a:pPr marL="342900" indent="-342900" fontAlgn="auto">
              <a:buFont typeface="Arial" panose="020B0604020202020204" pitchFamily="34" charset="0"/>
              <a:buChar char="•"/>
            </a:pPr>
            <a:endParaRPr lang="it-IT" sz="2400" dirty="0">
              <a:effectLst/>
            </a:endParaRPr>
          </a:p>
          <a:p>
            <a:pPr fontAlgn="auto"/>
            <a:r>
              <a:rPr lang="it-IT" sz="2400" dirty="0">
                <a:effectLst/>
              </a:rPr>
              <a:t>Questa è solo un’illustrazione generale di come avviene un’interazione tra client e server LDAP. </a:t>
            </a:r>
          </a:p>
          <a:p>
            <a:pPr fontAlgn="auto"/>
            <a:r>
              <a:rPr lang="it-IT" sz="2400" dirty="0">
                <a:effectLst/>
              </a:rPr>
              <a:t>Le specifiche di implementazione possono variare a seconda del caso d’uso e delle funzionalit</a:t>
            </a:r>
            <a:r>
              <a:rPr lang="it-IT" sz="2400" dirty="0"/>
              <a:t>à</a:t>
            </a:r>
            <a:r>
              <a:rPr lang="it-IT" sz="2400" dirty="0">
                <a:effectLst/>
              </a:rPr>
              <a:t> supportate dal server LDAP. </a:t>
            </a:r>
          </a:p>
        </p:txBody>
      </p:sp>
    </p:spTree>
    <p:extLst>
      <p:ext uri="{BB962C8B-B14F-4D97-AF65-F5344CB8AC3E}">
        <p14:creationId xmlns:p14="http://schemas.microsoft.com/office/powerpoint/2010/main" val="41277415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971038B2-E8F9-7911-9853-C2293B1A05CD}"/>
              </a:ext>
            </a:extLst>
          </p:cNvPr>
          <p:cNvSpPr txBox="1"/>
          <p:nvPr/>
        </p:nvSpPr>
        <p:spPr>
          <a:xfrm>
            <a:off x="199291" y="99707"/>
            <a:ext cx="7157729" cy="584775"/>
          </a:xfrm>
          <a:prstGeom prst="rect">
            <a:avLst/>
          </a:prstGeom>
          <a:noFill/>
        </p:spPr>
        <p:txBody>
          <a:bodyPr wrap="none" rtlCol="0">
            <a:spAutoFit/>
          </a:bodyPr>
          <a:lstStyle>
            <a:defPPr>
              <a:defRPr lang="it-IT"/>
            </a:defPPr>
            <a:lvl1pPr>
              <a:defRPr sz="3200" b="1">
                <a:solidFill>
                  <a:srgbClr val="C00000"/>
                </a:solidFill>
                <a:latin typeface="Century Gothic" panose="020B0502020202020204" pitchFamily="34" charset="0"/>
              </a:defRPr>
            </a:lvl1pPr>
          </a:lstStyle>
          <a:p>
            <a:r>
              <a:rPr lang="it-IT" dirty="0"/>
              <a:t>LDAP – </a:t>
            </a:r>
            <a:r>
              <a:rPr lang="it-IT" sz="2400" dirty="0"/>
              <a:t>Esempio di LDAP da riga di comando</a:t>
            </a:r>
            <a:endParaRPr lang="it-IT" dirty="0">
              <a:effectLst/>
            </a:endParaRPr>
          </a:p>
        </p:txBody>
      </p:sp>
      <p:pic>
        <p:nvPicPr>
          <p:cNvPr id="5" name="Immagine 4">
            <a:extLst>
              <a:ext uri="{FF2B5EF4-FFF2-40B4-BE49-F238E27FC236}">
                <a16:creationId xmlns:a16="http://schemas.microsoft.com/office/drawing/2014/main" id="{6AFA6D03-8A1F-38F9-7305-8C59649EED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291" y="1108279"/>
            <a:ext cx="9251155" cy="363645"/>
          </a:xfrm>
          <a:prstGeom prst="rect">
            <a:avLst/>
          </a:prstGeom>
        </p:spPr>
      </p:pic>
      <p:sp>
        <p:nvSpPr>
          <p:cNvPr id="7" name="CasellaDiTesto 6">
            <a:extLst>
              <a:ext uri="{FF2B5EF4-FFF2-40B4-BE49-F238E27FC236}">
                <a16:creationId xmlns:a16="http://schemas.microsoft.com/office/drawing/2014/main" id="{05FC922B-64B0-76FC-BB7E-63A397246F4D}"/>
              </a:ext>
            </a:extLst>
          </p:cNvPr>
          <p:cNvSpPr txBox="1"/>
          <p:nvPr/>
        </p:nvSpPr>
        <p:spPr>
          <a:xfrm>
            <a:off x="199291" y="1711055"/>
            <a:ext cx="6096000" cy="369332"/>
          </a:xfrm>
          <a:prstGeom prst="rect">
            <a:avLst/>
          </a:prstGeom>
          <a:noFill/>
        </p:spPr>
        <p:txBody>
          <a:bodyPr wrap="square">
            <a:spAutoFit/>
          </a:bodyPr>
          <a:lstStyle/>
          <a:p>
            <a:r>
              <a:rPr lang="it-IT" sz="1800" dirty="0">
                <a:effectLst/>
                <a:latin typeface="OpenSans"/>
              </a:rPr>
              <a:t>al momento della richiesta della password inserire </a:t>
            </a:r>
            <a:r>
              <a:rPr lang="it-IT" sz="1800" b="1" i="1" dirty="0">
                <a:effectLst/>
                <a:latin typeface="OpenSans"/>
              </a:rPr>
              <a:t>password</a:t>
            </a:r>
            <a:r>
              <a:rPr lang="it-IT" sz="1800" b="1" dirty="0">
                <a:effectLst/>
                <a:latin typeface="OpenSans"/>
              </a:rPr>
              <a:t> </a:t>
            </a:r>
            <a:endParaRPr lang="it-IT" dirty="0">
              <a:effectLst/>
            </a:endParaRPr>
          </a:p>
        </p:txBody>
      </p:sp>
      <p:sp>
        <p:nvSpPr>
          <p:cNvPr id="9" name="CasellaDiTesto 8">
            <a:extLst>
              <a:ext uri="{FF2B5EF4-FFF2-40B4-BE49-F238E27FC236}">
                <a16:creationId xmlns:a16="http://schemas.microsoft.com/office/drawing/2014/main" id="{B100044A-B6AA-ADB8-D001-008CFB25A3C4}"/>
              </a:ext>
            </a:extLst>
          </p:cNvPr>
          <p:cNvSpPr txBox="1"/>
          <p:nvPr/>
        </p:nvSpPr>
        <p:spPr>
          <a:xfrm>
            <a:off x="199291" y="2319518"/>
            <a:ext cx="10867294" cy="3847207"/>
          </a:xfrm>
          <a:prstGeom prst="rect">
            <a:avLst/>
          </a:prstGeom>
          <a:noFill/>
        </p:spPr>
        <p:txBody>
          <a:bodyPr wrap="square">
            <a:spAutoFit/>
          </a:bodyPr>
          <a:lstStyle/>
          <a:p>
            <a:r>
              <a:rPr lang="it-IT" sz="1800" b="1" dirty="0">
                <a:effectLst/>
                <a:highlight>
                  <a:srgbClr val="FFFF00"/>
                </a:highlight>
                <a:latin typeface="Simplified Arabic Fixed" panose="02070309020205020404" pitchFamily="49" charset="-78"/>
                <a:cs typeface="Simplified Arabic Fixed" panose="02070309020205020404" pitchFamily="49" charset="-78"/>
              </a:rPr>
              <a:t>-</a:t>
            </a:r>
            <a:r>
              <a:rPr lang="it-IT" sz="1800" b="1" dirty="0" err="1">
                <a:effectLst/>
                <a:highlight>
                  <a:srgbClr val="FFFF00"/>
                </a:highlight>
                <a:latin typeface="Simplified Arabic Fixed" panose="02070309020205020404" pitchFamily="49" charset="-78"/>
                <a:cs typeface="Simplified Arabic Fixed" panose="02070309020205020404" pitchFamily="49" charset="-78"/>
              </a:rPr>
              <a:t>W</a:t>
            </a:r>
            <a:r>
              <a:rPr lang="it-IT" sz="1800" b="1" dirty="0">
                <a:effectLst/>
                <a:highlight>
                  <a:srgbClr val="FFFF00"/>
                </a:highlight>
                <a:latin typeface="OpenSans"/>
              </a:rPr>
              <a:t>: </a:t>
            </a:r>
            <a:r>
              <a:rPr lang="it-IT" sz="1800" dirty="0">
                <a:effectLst/>
                <a:latin typeface="OpenSans"/>
              </a:rPr>
              <a:t>Richiede l’inserimento della password interattivamente. Quando si utilizza questa opzione, il comando richieder</a:t>
            </a:r>
            <a:r>
              <a:rPr lang="it-IT" dirty="0">
                <a:latin typeface="OpenSans"/>
              </a:rPr>
              <a:t>à</a:t>
            </a:r>
            <a:r>
              <a:rPr lang="it-IT" sz="1800" dirty="0">
                <a:effectLst/>
                <a:latin typeface="OpenSans"/>
              </a:rPr>
              <a:t> all’utente di inserire la password LDAP dopo l’esecuzione del comando. </a:t>
            </a:r>
          </a:p>
          <a:p>
            <a:endParaRPr lang="it-IT" sz="1400" dirty="0">
              <a:effectLst/>
            </a:endParaRPr>
          </a:p>
          <a:p>
            <a:r>
              <a:rPr lang="it-IT" b="1" dirty="0">
                <a:highlight>
                  <a:srgbClr val="FFFF00"/>
                </a:highlight>
                <a:latin typeface="Simplified Arabic Fixed" panose="02070309020205020404" pitchFamily="49" charset="-78"/>
                <a:cs typeface="Simplified Arabic Fixed" panose="02070309020205020404" pitchFamily="49" charset="-78"/>
              </a:rPr>
              <a:t>-h </a:t>
            </a:r>
            <a:r>
              <a:rPr lang="it-IT" b="1" dirty="0" err="1">
                <a:highlight>
                  <a:srgbClr val="FFFF00"/>
                </a:highlight>
                <a:latin typeface="Simplified Arabic Fixed" panose="02070309020205020404" pitchFamily="49" charset="-78"/>
                <a:cs typeface="Simplified Arabic Fixed" panose="02070309020205020404" pitchFamily="49" charset="-78"/>
              </a:rPr>
              <a:t>ldap.forumsys.com</a:t>
            </a:r>
            <a:r>
              <a:rPr lang="it-IT" sz="1800" b="1" dirty="0">
                <a:effectLst/>
                <a:latin typeface="OpenSans"/>
              </a:rPr>
              <a:t>: </a:t>
            </a:r>
            <a:r>
              <a:rPr lang="it-IT" sz="1800" dirty="0">
                <a:effectLst/>
                <a:latin typeface="OpenSans"/>
              </a:rPr>
              <a:t>Specifica </a:t>
            </a:r>
            <a:r>
              <a:rPr lang="it-IT" sz="1800" dirty="0" err="1">
                <a:effectLst/>
                <a:latin typeface="OpenSans"/>
              </a:rPr>
              <a:t>l’host</a:t>
            </a:r>
            <a:r>
              <a:rPr lang="it-IT" sz="1800" dirty="0">
                <a:effectLst/>
                <a:latin typeface="OpenSans"/>
              </a:rPr>
              <a:t> del server LDAP a cui ci si sta connettendo. In questo caso, il server LDAP `e </a:t>
            </a:r>
            <a:r>
              <a:rPr lang="it-IT" sz="1800" b="1" i="1" dirty="0" err="1">
                <a:effectLst/>
                <a:latin typeface="OpenSans"/>
              </a:rPr>
              <a:t>ldap.forumsys.com</a:t>
            </a:r>
            <a:r>
              <a:rPr lang="it-IT" sz="1800" dirty="0">
                <a:effectLst/>
                <a:latin typeface="OpenSans"/>
              </a:rPr>
              <a:t>. </a:t>
            </a:r>
          </a:p>
          <a:p>
            <a:endParaRPr lang="it-IT" sz="1400" dirty="0">
              <a:effectLst/>
            </a:endParaRPr>
          </a:p>
          <a:p>
            <a:r>
              <a:rPr lang="it-IT" sz="1800" b="1" dirty="0">
                <a:effectLst/>
                <a:highlight>
                  <a:srgbClr val="FFFF00"/>
                </a:highlight>
                <a:latin typeface="Simplified Arabic Fixed" panose="02070309020205020404" pitchFamily="49" charset="-78"/>
                <a:cs typeface="Simplified Arabic Fixed" panose="02070309020205020404" pitchFamily="49" charset="-78"/>
              </a:rPr>
              <a:t>-D ”</a:t>
            </a:r>
            <a:r>
              <a:rPr lang="it-IT" sz="1800" b="1" dirty="0" err="1">
                <a:effectLst/>
                <a:highlight>
                  <a:srgbClr val="FFFF00"/>
                </a:highlight>
                <a:latin typeface="Simplified Arabic Fixed" panose="02070309020205020404" pitchFamily="49" charset="-78"/>
                <a:cs typeface="Simplified Arabic Fixed" panose="02070309020205020404" pitchFamily="49" charset="-78"/>
              </a:rPr>
              <a:t>uid</a:t>
            </a:r>
            <a:r>
              <a:rPr lang="it-IT" sz="1800" b="1" dirty="0">
                <a:effectLst/>
                <a:highlight>
                  <a:srgbClr val="FFFF00"/>
                </a:highlight>
                <a:latin typeface="Simplified Arabic Fixed" panose="02070309020205020404" pitchFamily="49" charset="-78"/>
                <a:cs typeface="Simplified Arabic Fixed" panose="02070309020205020404" pitchFamily="49" charset="-78"/>
              </a:rPr>
              <a:t>=</a:t>
            </a:r>
            <a:r>
              <a:rPr lang="it-IT" sz="1800" b="1" dirty="0" err="1">
                <a:effectLst/>
                <a:highlight>
                  <a:srgbClr val="FFFF00"/>
                </a:highlight>
                <a:latin typeface="Simplified Arabic Fixed" panose="02070309020205020404" pitchFamily="49" charset="-78"/>
                <a:cs typeface="Simplified Arabic Fixed" panose="02070309020205020404" pitchFamily="49" charset="-78"/>
              </a:rPr>
              <a:t>tesla,dc</a:t>
            </a:r>
            <a:r>
              <a:rPr lang="it-IT" sz="1800" b="1" dirty="0">
                <a:effectLst/>
                <a:highlight>
                  <a:srgbClr val="FFFF00"/>
                </a:highlight>
                <a:latin typeface="Simplified Arabic Fixed" panose="02070309020205020404" pitchFamily="49" charset="-78"/>
                <a:cs typeface="Simplified Arabic Fixed" panose="02070309020205020404" pitchFamily="49" charset="-78"/>
              </a:rPr>
              <a:t>=</a:t>
            </a:r>
            <a:r>
              <a:rPr lang="it-IT" sz="1800" b="1" dirty="0" err="1">
                <a:effectLst/>
                <a:highlight>
                  <a:srgbClr val="FFFF00"/>
                </a:highlight>
                <a:latin typeface="Simplified Arabic Fixed" panose="02070309020205020404" pitchFamily="49" charset="-78"/>
                <a:cs typeface="Simplified Arabic Fixed" panose="02070309020205020404" pitchFamily="49" charset="-78"/>
              </a:rPr>
              <a:t>example,dc</a:t>
            </a:r>
            <a:r>
              <a:rPr lang="it-IT" sz="1800" b="1" dirty="0">
                <a:effectLst/>
                <a:highlight>
                  <a:srgbClr val="FFFF00"/>
                </a:highlight>
                <a:latin typeface="Simplified Arabic Fixed" panose="02070309020205020404" pitchFamily="49" charset="-78"/>
                <a:cs typeface="Simplified Arabic Fixed" panose="02070309020205020404" pitchFamily="49" charset="-78"/>
              </a:rPr>
              <a:t>=</a:t>
            </a:r>
            <a:r>
              <a:rPr lang="it-IT" sz="1800" b="1" dirty="0" err="1">
                <a:effectLst/>
                <a:highlight>
                  <a:srgbClr val="FFFF00"/>
                </a:highlight>
                <a:latin typeface="Simplified Arabic Fixed" panose="02070309020205020404" pitchFamily="49" charset="-78"/>
                <a:cs typeface="Simplified Arabic Fixed" panose="02070309020205020404" pitchFamily="49" charset="-78"/>
              </a:rPr>
              <a:t>com</a:t>
            </a:r>
            <a:r>
              <a:rPr lang="it-IT" sz="1800" b="1" dirty="0">
                <a:effectLst/>
                <a:highlight>
                  <a:srgbClr val="FFFF00"/>
                </a:highlight>
                <a:latin typeface="Simplified Arabic Fixed" panose="02070309020205020404" pitchFamily="49" charset="-78"/>
                <a:cs typeface="Simplified Arabic Fixed" panose="02070309020205020404" pitchFamily="49" charset="-78"/>
              </a:rPr>
              <a:t>”: </a:t>
            </a:r>
            <a:r>
              <a:rPr lang="it-IT" sz="1800" dirty="0">
                <a:effectLst/>
                <a:latin typeface="OpenSans"/>
              </a:rPr>
              <a:t>Specifica il DN (</a:t>
            </a:r>
            <a:r>
              <a:rPr lang="it-IT" sz="1800" dirty="0" err="1">
                <a:effectLst/>
                <a:latin typeface="OpenSans"/>
              </a:rPr>
              <a:t>DistinguishedName</a:t>
            </a:r>
            <a:r>
              <a:rPr lang="it-IT" sz="1800" dirty="0">
                <a:effectLst/>
                <a:latin typeface="OpenSans"/>
              </a:rPr>
              <a:t>) dell’utente che si sta utilizzando per l’autenticazione. Il DN `e composto da due parti principali: l’identificatore unico (</a:t>
            </a:r>
            <a:r>
              <a:rPr lang="it-IT" sz="1800" b="1" i="1" dirty="0">
                <a:effectLst/>
                <a:latin typeface="OpenSans"/>
              </a:rPr>
              <a:t>UID</a:t>
            </a:r>
            <a:r>
              <a:rPr lang="it-IT" sz="1800" dirty="0">
                <a:effectLst/>
                <a:latin typeface="OpenSans"/>
              </a:rPr>
              <a:t>) e il nome della directory (</a:t>
            </a:r>
            <a:r>
              <a:rPr lang="it-IT" sz="1800" b="1" i="1" dirty="0">
                <a:effectLst/>
                <a:latin typeface="OpenSans"/>
              </a:rPr>
              <a:t>dc=</a:t>
            </a:r>
            <a:r>
              <a:rPr lang="it-IT" sz="1800" b="1" i="1" dirty="0" err="1">
                <a:effectLst/>
                <a:latin typeface="OpenSans"/>
              </a:rPr>
              <a:t>example</a:t>
            </a:r>
            <a:r>
              <a:rPr lang="it-IT" sz="1800" b="1" i="1" dirty="0">
                <a:effectLst/>
                <a:latin typeface="OpenSans"/>
              </a:rPr>
              <a:t>, dc=</a:t>
            </a:r>
            <a:r>
              <a:rPr lang="it-IT" sz="1800" b="1" i="1" dirty="0" err="1">
                <a:effectLst/>
                <a:latin typeface="OpenSans"/>
              </a:rPr>
              <a:t>com</a:t>
            </a:r>
            <a:r>
              <a:rPr lang="it-IT" sz="1800" dirty="0">
                <a:effectLst/>
                <a:latin typeface="OpenSans"/>
              </a:rPr>
              <a:t>). Quindi, questo parametro indica che ci si sta autenticando come l’utente con l’UID ”</a:t>
            </a:r>
            <a:r>
              <a:rPr lang="it-IT" sz="1800" b="1" i="1" dirty="0">
                <a:effectLst/>
                <a:latin typeface="OpenSans"/>
              </a:rPr>
              <a:t>tesla</a:t>
            </a:r>
            <a:r>
              <a:rPr lang="it-IT" sz="1800" dirty="0">
                <a:effectLst/>
                <a:latin typeface="OpenSans"/>
              </a:rPr>
              <a:t>” nel contesto della directory ”</a:t>
            </a:r>
            <a:r>
              <a:rPr lang="it-IT" sz="1800" dirty="0" err="1">
                <a:effectLst/>
                <a:latin typeface="OpenSans"/>
              </a:rPr>
              <a:t>example.com</a:t>
            </a:r>
            <a:r>
              <a:rPr lang="it-IT" sz="1800" dirty="0">
                <a:effectLst/>
                <a:latin typeface="OpenSans"/>
              </a:rPr>
              <a:t>”. </a:t>
            </a:r>
          </a:p>
          <a:p>
            <a:endParaRPr lang="it-IT" sz="1400" dirty="0">
              <a:effectLst/>
              <a:latin typeface="OpenSans"/>
            </a:endParaRPr>
          </a:p>
          <a:p>
            <a:r>
              <a:rPr lang="it-IT" sz="1800" b="1" dirty="0">
                <a:effectLst/>
                <a:highlight>
                  <a:srgbClr val="FFFF00"/>
                </a:highlight>
                <a:latin typeface="Simplified Arabic Fixed" panose="02070309020205020404" pitchFamily="49" charset="-78"/>
                <a:cs typeface="Simplified Arabic Fixed" panose="02070309020205020404" pitchFamily="49" charset="-78"/>
              </a:rPr>
              <a:t>-b ”dc=</a:t>
            </a:r>
            <a:r>
              <a:rPr lang="it-IT" sz="1800" b="1" dirty="0" err="1">
                <a:effectLst/>
                <a:highlight>
                  <a:srgbClr val="FFFF00"/>
                </a:highlight>
                <a:latin typeface="Simplified Arabic Fixed" panose="02070309020205020404" pitchFamily="49" charset="-78"/>
                <a:cs typeface="Simplified Arabic Fixed" panose="02070309020205020404" pitchFamily="49" charset="-78"/>
              </a:rPr>
              <a:t>example,dc</a:t>
            </a:r>
            <a:r>
              <a:rPr lang="it-IT" sz="1800" b="1" dirty="0">
                <a:effectLst/>
                <a:highlight>
                  <a:srgbClr val="FFFF00"/>
                </a:highlight>
                <a:latin typeface="Simplified Arabic Fixed" panose="02070309020205020404" pitchFamily="49" charset="-78"/>
                <a:cs typeface="Simplified Arabic Fixed" panose="02070309020205020404" pitchFamily="49" charset="-78"/>
              </a:rPr>
              <a:t>=</a:t>
            </a:r>
            <a:r>
              <a:rPr lang="it-IT" sz="1800" b="1" dirty="0" err="1">
                <a:effectLst/>
                <a:highlight>
                  <a:srgbClr val="FFFF00"/>
                </a:highlight>
                <a:latin typeface="Simplified Arabic Fixed" panose="02070309020205020404" pitchFamily="49" charset="-78"/>
                <a:cs typeface="Simplified Arabic Fixed" panose="02070309020205020404" pitchFamily="49" charset="-78"/>
              </a:rPr>
              <a:t>com</a:t>
            </a:r>
            <a:r>
              <a:rPr lang="it-IT" sz="1800" b="1" dirty="0">
                <a:effectLst/>
                <a:highlight>
                  <a:srgbClr val="FFFF00"/>
                </a:highlight>
                <a:latin typeface="Simplified Arabic Fixed" panose="02070309020205020404" pitchFamily="49" charset="-78"/>
                <a:cs typeface="Simplified Arabic Fixed" panose="02070309020205020404" pitchFamily="49" charset="-78"/>
              </a:rPr>
              <a:t>”: </a:t>
            </a:r>
            <a:r>
              <a:rPr lang="it-IT" sz="1800" dirty="0">
                <a:effectLst/>
                <a:latin typeface="OpenSans"/>
              </a:rPr>
              <a:t>Specifica il punto di partenza della ricerca. In questo caso, la ricerca inizia dalla radice della directory ”</a:t>
            </a:r>
            <a:r>
              <a:rPr lang="it-IT" sz="1800" dirty="0" err="1">
                <a:effectLst/>
                <a:latin typeface="OpenSans"/>
              </a:rPr>
              <a:t>example.com</a:t>
            </a:r>
            <a:r>
              <a:rPr lang="it-IT" sz="1800" dirty="0">
                <a:effectLst/>
                <a:latin typeface="OpenSans"/>
              </a:rPr>
              <a:t>”. </a:t>
            </a:r>
            <a:endParaRPr lang="it-IT" dirty="0">
              <a:effectLst/>
            </a:endParaRPr>
          </a:p>
          <a:p>
            <a:endParaRPr lang="it-IT" dirty="0">
              <a:effectLst/>
            </a:endParaRPr>
          </a:p>
        </p:txBody>
      </p:sp>
    </p:spTree>
    <p:extLst>
      <p:ext uri="{BB962C8B-B14F-4D97-AF65-F5344CB8AC3E}">
        <p14:creationId xmlns:p14="http://schemas.microsoft.com/office/powerpoint/2010/main" val="39011304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971038B2-E8F9-7911-9853-C2293B1A05CD}"/>
              </a:ext>
            </a:extLst>
          </p:cNvPr>
          <p:cNvSpPr txBox="1"/>
          <p:nvPr/>
        </p:nvSpPr>
        <p:spPr>
          <a:xfrm>
            <a:off x="199291" y="99707"/>
            <a:ext cx="7157729" cy="584775"/>
          </a:xfrm>
          <a:prstGeom prst="rect">
            <a:avLst/>
          </a:prstGeom>
          <a:noFill/>
        </p:spPr>
        <p:txBody>
          <a:bodyPr wrap="none" rtlCol="0">
            <a:spAutoFit/>
          </a:bodyPr>
          <a:lstStyle>
            <a:defPPr>
              <a:defRPr lang="it-IT"/>
            </a:defPPr>
            <a:lvl1pPr>
              <a:defRPr sz="3200" b="1">
                <a:solidFill>
                  <a:srgbClr val="C00000"/>
                </a:solidFill>
                <a:latin typeface="Century Gothic" panose="020B0502020202020204" pitchFamily="34" charset="0"/>
              </a:defRPr>
            </a:lvl1pPr>
          </a:lstStyle>
          <a:p>
            <a:r>
              <a:rPr lang="it-IT" dirty="0"/>
              <a:t>LDAP – </a:t>
            </a:r>
            <a:r>
              <a:rPr lang="it-IT" sz="2400" dirty="0"/>
              <a:t>Esempio di LDAP da riga di comando</a:t>
            </a:r>
            <a:endParaRPr lang="it-IT" dirty="0">
              <a:effectLst/>
            </a:endParaRPr>
          </a:p>
        </p:txBody>
      </p:sp>
      <p:pic>
        <p:nvPicPr>
          <p:cNvPr id="5" name="Immagine 4">
            <a:extLst>
              <a:ext uri="{FF2B5EF4-FFF2-40B4-BE49-F238E27FC236}">
                <a16:creationId xmlns:a16="http://schemas.microsoft.com/office/drawing/2014/main" id="{6AFA6D03-8A1F-38F9-7305-8C59649EED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291" y="1108279"/>
            <a:ext cx="9251155" cy="363645"/>
          </a:xfrm>
          <a:prstGeom prst="rect">
            <a:avLst/>
          </a:prstGeom>
        </p:spPr>
      </p:pic>
      <p:sp>
        <p:nvSpPr>
          <p:cNvPr id="4" name="CasellaDiTesto 3">
            <a:extLst>
              <a:ext uri="{FF2B5EF4-FFF2-40B4-BE49-F238E27FC236}">
                <a16:creationId xmlns:a16="http://schemas.microsoft.com/office/drawing/2014/main" id="{743371A2-C09F-16AE-551F-96C20D5CC20F}"/>
              </a:ext>
            </a:extLst>
          </p:cNvPr>
          <p:cNvSpPr txBox="1"/>
          <p:nvPr/>
        </p:nvSpPr>
        <p:spPr>
          <a:xfrm>
            <a:off x="199291" y="1738589"/>
            <a:ext cx="11371386" cy="1785104"/>
          </a:xfrm>
          <a:prstGeom prst="rect">
            <a:avLst/>
          </a:prstGeom>
          <a:noFill/>
        </p:spPr>
        <p:txBody>
          <a:bodyPr wrap="square">
            <a:spAutoFit/>
          </a:bodyPr>
          <a:lstStyle/>
          <a:p>
            <a:r>
              <a:rPr lang="it-IT" sz="2400" dirty="0">
                <a:effectLst/>
              </a:rPr>
              <a:t>In sintesi, la riga di comando </a:t>
            </a:r>
            <a:r>
              <a:rPr lang="it-IT" sz="2400" b="1" i="1" dirty="0" err="1">
                <a:effectLst/>
              </a:rPr>
              <a:t>ldapsearch</a:t>
            </a:r>
            <a:r>
              <a:rPr lang="it-IT" sz="2400" dirty="0">
                <a:effectLst/>
              </a:rPr>
              <a:t> sta eseguendo una ricerca LDAP sul server </a:t>
            </a:r>
            <a:r>
              <a:rPr lang="it-IT" sz="2400" b="1" i="1" dirty="0" err="1">
                <a:effectLst/>
              </a:rPr>
              <a:t>ldap.forumsys.com</a:t>
            </a:r>
            <a:r>
              <a:rPr lang="it-IT" sz="2400" dirty="0">
                <a:effectLst/>
              </a:rPr>
              <a:t>, utilizzando l’utente con UID ”</a:t>
            </a:r>
            <a:r>
              <a:rPr lang="it-IT" sz="2400" b="1" i="1" dirty="0">
                <a:effectLst/>
              </a:rPr>
              <a:t>tesla</a:t>
            </a:r>
            <a:r>
              <a:rPr lang="it-IT" sz="2400" dirty="0">
                <a:effectLst/>
              </a:rPr>
              <a:t>” per l’autenticazione, e inizia la ricerca dalla radice della directory ”</a:t>
            </a:r>
            <a:r>
              <a:rPr lang="it-IT" sz="2400" dirty="0" err="1">
                <a:effectLst/>
              </a:rPr>
              <a:t>example.com</a:t>
            </a:r>
            <a:r>
              <a:rPr lang="it-IT" sz="2400" dirty="0">
                <a:effectLst/>
              </a:rPr>
              <a:t>”. </a:t>
            </a:r>
          </a:p>
          <a:p>
            <a:endParaRPr lang="it-IT" sz="1400" dirty="0"/>
          </a:p>
          <a:p>
            <a:r>
              <a:rPr lang="it-IT" sz="2400" dirty="0">
                <a:effectLst/>
              </a:rPr>
              <a:t>Durante l’esecuzione, richieder</a:t>
            </a:r>
            <a:r>
              <a:rPr lang="it-IT" sz="2400" dirty="0"/>
              <a:t>à</a:t>
            </a:r>
            <a:r>
              <a:rPr lang="it-IT" sz="2400" dirty="0">
                <a:effectLst/>
              </a:rPr>
              <a:t> all’utente di inserire la password LDAP. </a:t>
            </a:r>
          </a:p>
        </p:txBody>
      </p:sp>
      <p:pic>
        <p:nvPicPr>
          <p:cNvPr id="6" name="Immagine 5" descr="Immagine che contiene testo, diagramma, Carattere, linea&#10;&#10;Descrizione generata automaticamente">
            <a:extLst>
              <a:ext uri="{FF2B5EF4-FFF2-40B4-BE49-F238E27FC236}">
                <a16:creationId xmlns:a16="http://schemas.microsoft.com/office/drawing/2014/main" id="{3E1F4634-CCE6-3959-E880-FD87E11934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23492" y="3780123"/>
            <a:ext cx="4810057" cy="2814047"/>
          </a:xfrm>
          <a:prstGeom prst="rect">
            <a:avLst/>
          </a:prstGeom>
        </p:spPr>
      </p:pic>
    </p:spTree>
    <p:extLst>
      <p:ext uri="{BB962C8B-B14F-4D97-AF65-F5344CB8AC3E}">
        <p14:creationId xmlns:p14="http://schemas.microsoft.com/office/powerpoint/2010/main" val="1827532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971038B2-E8F9-7911-9853-C2293B1A05CD}"/>
              </a:ext>
            </a:extLst>
          </p:cNvPr>
          <p:cNvSpPr txBox="1"/>
          <p:nvPr/>
        </p:nvSpPr>
        <p:spPr>
          <a:xfrm>
            <a:off x="199291" y="99707"/>
            <a:ext cx="5517857" cy="584775"/>
          </a:xfrm>
          <a:prstGeom prst="rect">
            <a:avLst/>
          </a:prstGeom>
          <a:noFill/>
        </p:spPr>
        <p:txBody>
          <a:bodyPr wrap="none" rtlCol="0">
            <a:spAutoFit/>
          </a:bodyPr>
          <a:lstStyle>
            <a:defPPr>
              <a:defRPr lang="it-IT"/>
            </a:defPPr>
            <a:lvl1pPr>
              <a:defRPr sz="3200" b="1">
                <a:solidFill>
                  <a:srgbClr val="C00000"/>
                </a:solidFill>
                <a:latin typeface="Century Gothic" panose="020B0502020202020204" pitchFamily="34" charset="0"/>
              </a:defRPr>
            </a:lvl1pPr>
          </a:lstStyle>
          <a:p>
            <a:r>
              <a:rPr lang="it-IT" dirty="0"/>
              <a:t>LDAP – </a:t>
            </a:r>
            <a:r>
              <a:rPr lang="it-IT" sz="2400" dirty="0"/>
              <a:t>Esempio di LDAP in Python</a:t>
            </a:r>
            <a:endParaRPr lang="it-IT" dirty="0">
              <a:effectLst/>
            </a:endParaRPr>
          </a:p>
        </p:txBody>
      </p:sp>
      <p:pic>
        <p:nvPicPr>
          <p:cNvPr id="7" name="Immagine 6" descr="Immagine che contiene testo, schermata, software, Carattere&#10;&#10;Descrizione generata automaticamente">
            <a:extLst>
              <a:ext uri="{FF2B5EF4-FFF2-40B4-BE49-F238E27FC236}">
                <a16:creationId xmlns:a16="http://schemas.microsoft.com/office/drawing/2014/main" id="{4DD986AE-8086-9634-7148-4B71C854BD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1650" y="977559"/>
            <a:ext cx="6551895" cy="5434964"/>
          </a:xfrm>
          <a:prstGeom prst="rect">
            <a:avLst/>
          </a:prstGeom>
        </p:spPr>
      </p:pic>
      <p:sp>
        <p:nvSpPr>
          <p:cNvPr id="9" name="CasellaDiTesto 8">
            <a:extLst>
              <a:ext uri="{FF2B5EF4-FFF2-40B4-BE49-F238E27FC236}">
                <a16:creationId xmlns:a16="http://schemas.microsoft.com/office/drawing/2014/main" id="{E415AC98-D203-3AAE-EF5D-D82BB359D818}"/>
              </a:ext>
            </a:extLst>
          </p:cNvPr>
          <p:cNvSpPr txBox="1"/>
          <p:nvPr/>
        </p:nvSpPr>
        <p:spPr>
          <a:xfrm>
            <a:off x="7315199" y="977559"/>
            <a:ext cx="4560278" cy="4616648"/>
          </a:xfrm>
          <a:prstGeom prst="rect">
            <a:avLst/>
          </a:prstGeom>
          <a:noFill/>
        </p:spPr>
        <p:txBody>
          <a:bodyPr wrap="square">
            <a:spAutoFit/>
          </a:bodyPr>
          <a:lstStyle/>
          <a:p>
            <a:pPr marL="285750" indent="-285750" fontAlgn="auto">
              <a:buFont typeface="Arial" panose="020B0604020202020204" pitchFamily="34" charset="0"/>
              <a:buChar char="•"/>
            </a:pPr>
            <a:r>
              <a:rPr lang="it-IT" dirty="0"/>
              <a:t>Nel </a:t>
            </a:r>
            <a:r>
              <a:rPr lang="it-IT" sz="1800" dirty="0">
                <a:effectLst/>
              </a:rPr>
              <a:t>codice al lato, stiamo utilizzando la libreria </a:t>
            </a:r>
            <a:r>
              <a:rPr lang="it-IT" sz="1800" b="1" i="1" dirty="0" err="1">
                <a:effectLst/>
              </a:rPr>
              <a:t>ldap</a:t>
            </a:r>
            <a:r>
              <a:rPr lang="it-IT" sz="1800" dirty="0">
                <a:effectLst/>
              </a:rPr>
              <a:t> per Python per eseguire la ricerca LDAP. </a:t>
            </a:r>
          </a:p>
          <a:p>
            <a:pPr marL="285750" indent="-285750" fontAlgn="auto">
              <a:buFont typeface="Arial" panose="020B0604020202020204" pitchFamily="34" charset="0"/>
              <a:buChar char="•"/>
            </a:pPr>
            <a:endParaRPr lang="it-IT" sz="1400" dirty="0">
              <a:effectLst/>
            </a:endParaRPr>
          </a:p>
          <a:p>
            <a:pPr marL="285750" indent="-285750" fontAlgn="auto">
              <a:buFont typeface="Arial" panose="020B0604020202020204" pitchFamily="34" charset="0"/>
              <a:buChar char="•"/>
            </a:pPr>
            <a:r>
              <a:rPr lang="it-IT" sz="1800" dirty="0">
                <a:effectLst/>
              </a:rPr>
              <a:t>Abbiamo impostato il server LDAP </a:t>
            </a:r>
            <a:r>
              <a:rPr lang="it-IT" sz="1800" dirty="0" err="1">
                <a:effectLst/>
              </a:rPr>
              <a:t>su”</a:t>
            </a:r>
            <a:r>
              <a:rPr lang="it-IT" sz="1800" b="1" i="1" dirty="0" err="1">
                <a:effectLst/>
              </a:rPr>
              <a:t>ldap.forumsys.com</a:t>
            </a:r>
            <a:r>
              <a:rPr lang="it-IT" sz="1800" dirty="0">
                <a:effectLst/>
              </a:rPr>
              <a:t>”, il DN dell’utente su ”</a:t>
            </a:r>
            <a:r>
              <a:rPr lang="it-IT" sz="1800" b="1" dirty="0" err="1">
                <a:effectLst/>
              </a:rPr>
              <a:t>uid</a:t>
            </a:r>
            <a:r>
              <a:rPr lang="it-IT" sz="1800" b="1" dirty="0">
                <a:effectLst/>
              </a:rPr>
              <a:t>=tesla, dc=</a:t>
            </a:r>
            <a:r>
              <a:rPr lang="it-IT" sz="1800" b="1" dirty="0" err="1">
                <a:effectLst/>
              </a:rPr>
              <a:t>example</a:t>
            </a:r>
            <a:r>
              <a:rPr lang="it-IT" sz="1800" b="1" dirty="0">
                <a:effectLst/>
              </a:rPr>
              <a:t>, dc=</a:t>
            </a:r>
            <a:r>
              <a:rPr lang="it-IT" sz="1800" b="1" dirty="0" err="1">
                <a:effectLst/>
              </a:rPr>
              <a:t>com</a:t>
            </a:r>
            <a:r>
              <a:rPr lang="it-IT" sz="1800" dirty="0">
                <a:effectLst/>
              </a:rPr>
              <a:t>” e la password su ”</a:t>
            </a:r>
            <a:r>
              <a:rPr lang="it-IT" sz="1800" b="1" i="1" dirty="0">
                <a:effectLst/>
              </a:rPr>
              <a:t>password</a:t>
            </a:r>
            <a:r>
              <a:rPr lang="it-IT" sz="1800" dirty="0">
                <a:effectLst/>
              </a:rPr>
              <a:t>”. </a:t>
            </a:r>
          </a:p>
          <a:p>
            <a:pPr marL="285750" indent="-285750" fontAlgn="auto">
              <a:buFont typeface="Arial" panose="020B0604020202020204" pitchFamily="34" charset="0"/>
              <a:buChar char="•"/>
            </a:pPr>
            <a:endParaRPr lang="it-IT" sz="1400" dirty="0">
              <a:effectLst/>
            </a:endParaRPr>
          </a:p>
          <a:p>
            <a:pPr marL="285750" indent="-285750" fontAlgn="auto">
              <a:buFont typeface="Arial" panose="020B0604020202020204" pitchFamily="34" charset="0"/>
              <a:buChar char="•"/>
            </a:pPr>
            <a:r>
              <a:rPr lang="it-IT" sz="1800" dirty="0">
                <a:effectLst/>
              </a:rPr>
              <a:t>La ricerca viene eseguita a partire dalla radice della directory ”</a:t>
            </a:r>
            <a:r>
              <a:rPr lang="it-IT" sz="1800" b="1" i="1" dirty="0" err="1">
                <a:effectLst/>
              </a:rPr>
              <a:t>example.com</a:t>
            </a:r>
            <a:r>
              <a:rPr lang="it-IT" sz="1800" dirty="0">
                <a:effectLst/>
              </a:rPr>
              <a:t>” e il filtro di ricerca è impostato su ”(</a:t>
            </a:r>
            <a:r>
              <a:rPr lang="it-IT" sz="1800" dirty="0" err="1">
                <a:effectLst/>
              </a:rPr>
              <a:t>objectclass</a:t>
            </a:r>
            <a:r>
              <a:rPr lang="it-IT" sz="1800" dirty="0">
                <a:effectLst/>
              </a:rPr>
              <a:t>=*)” per restituire tutti gli oggetti. </a:t>
            </a:r>
          </a:p>
          <a:p>
            <a:pPr marL="285750" indent="-285750" fontAlgn="auto">
              <a:buFont typeface="Arial" panose="020B0604020202020204" pitchFamily="34" charset="0"/>
              <a:buChar char="•"/>
            </a:pPr>
            <a:endParaRPr lang="it-IT" sz="1400" dirty="0">
              <a:effectLst/>
            </a:endParaRPr>
          </a:p>
          <a:p>
            <a:pPr marL="285750" indent="-285750" fontAlgn="auto">
              <a:buFont typeface="Arial" panose="020B0604020202020204" pitchFamily="34" charset="0"/>
              <a:buChar char="•"/>
            </a:pPr>
            <a:r>
              <a:rPr lang="it-IT" sz="1800" dirty="0">
                <a:effectLst/>
              </a:rPr>
              <a:t>Una volta ottenuti i risultati, vengono stampati a schermo. </a:t>
            </a:r>
          </a:p>
        </p:txBody>
      </p:sp>
    </p:spTree>
    <p:extLst>
      <p:ext uri="{BB962C8B-B14F-4D97-AF65-F5344CB8AC3E}">
        <p14:creationId xmlns:p14="http://schemas.microsoft.com/office/powerpoint/2010/main" val="1602400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1">
            <a:extLst>
              <a:ext uri="{FF2B5EF4-FFF2-40B4-BE49-F238E27FC236}">
                <a16:creationId xmlns:a16="http://schemas.microsoft.com/office/drawing/2014/main" id="{9713ADF3-99B8-4C45-9F92-58117527A7DD}"/>
              </a:ext>
            </a:extLst>
          </p:cNvPr>
          <p:cNvSpPr txBox="1">
            <a:spLocks/>
          </p:cNvSpPr>
          <p:nvPr/>
        </p:nvSpPr>
        <p:spPr>
          <a:xfrm>
            <a:off x="1865727" y="2766218"/>
            <a:ext cx="8460545" cy="398087"/>
          </a:xfrm>
          <a:prstGeom prst="rect">
            <a:avLst/>
          </a:prstGeom>
        </p:spPr>
        <p:txBody>
          <a:bodyPr/>
          <a:lstStyle>
            <a:lvl1pPr indent="0">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vl2pPr marL="742950" indent="-285750">
              <a:spcBef>
                <a:spcPct val="20000"/>
              </a:spcBef>
              <a:buFont typeface="Arial" panose="020B0604020202020204" pitchFamily="34" charset="0"/>
              <a:buChar char="–"/>
              <a:defRPr sz="2800"/>
            </a:lvl2pPr>
            <a:lvl3pPr marL="1143000" indent="-228600">
              <a:spcBef>
                <a:spcPct val="20000"/>
              </a:spcBef>
              <a:buFont typeface="Arial" panose="020B0604020202020204" pitchFamily="34" charset="0"/>
              <a:buChar char="•"/>
              <a:defRPr sz="2400"/>
            </a:lvl3pPr>
            <a:lvl4pPr marL="1600200" indent="-228600">
              <a:spcBef>
                <a:spcPct val="20000"/>
              </a:spcBef>
              <a:buFont typeface="Arial" panose="020B0604020202020204" pitchFamily="34" charset="0"/>
              <a:buChar char="–"/>
              <a:defRPr sz="2000"/>
            </a:lvl4pPr>
            <a:lvl5pPr marL="2057400" indent="-228600">
              <a:spcBef>
                <a:spcPct val="20000"/>
              </a:spcBef>
              <a:buFont typeface="Arial" panose="020B0604020202020204" pitchFamily="34" charset="0"/>
              <a:buChar char="»"/>
              <a:defRPr sz="2000"/>
            </a:lvl5pPr>
            <a:lvl6pPr marL="2514600" indent="-228600">
              <a:spcBef>
                <a:spcPct val="20000"/>
              </a:spcBef>
              <a:buFont typeface="Arial" panose="020B0604020202020204" pitchFamily="34" charset="0"/>
              <a:buChar char="•"/>
              <a:defRPr sz="2000"/>
            </a:lvl6pPr>
            <a:lvl7pPr marL="2971800" indent="-228600">
              <a:spcBef>
                <a:spcPct val="20000"/>
              </a:spcBef>
              <a:buFont typeface="Arial" panose="020B0604020202020204" pitchFamily="34" charset="0"/>
              <a:buChar char="•"/>
              <a:defRPr sz="20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pPr algn="ctr"/>
            <a:r>
              <a:rPr lang="it-IT" sz="2800" dirty="0"/>
              <a:t>Esercizio 2 – Ritardi di Trasferimento</a:t>
            </a:r>
          </a:p>
        </p:txBody>
      </p:sp>
    </p:spTree>
    <p:extLst>
      <p:ext uri="{BB962C8B-B14F-4D97-AF65-F5344CB8AC3E}">
        <p14:creationId xmlns:p14="http://schemas.microsoft.com/office/powerpoint/2010/main" val="34578851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77E79099-8F4C-9EAA-4D1A-21BD3EF4C2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7523" y="1000857"/>
            <a:ext cx="10099218" cy="4368312"/>
          </a:xfrm>
          <a:prstGeom prst="rect">
            <a:avLst/>
          </a:prstGeom>
        </p:spPr>
      </p:pic>
    </p:spTree>
    <p:extLst>
      <p:ext uri="{BB962C8B-B14F-4D97-AF65-F5344CB8AC3E}">
        <p14:creationId xmlns:p14="http://schemas.microsoft.com/office/powerpoint/2010/main" val="120981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a:extLst>
              <a:ext uri="{FF2B5EF4-FFF2-40B4-BE49-F238E27FC236}">
                <a16:creationId xmlns:a16="http://schemas.microsoft.com/office/drawing/2014/main" id="{EC2D5B6C-5E26-42C1-AE6F-13BAF9675BAD}"/>
              </a:ext>
            </a:extLst>
          </p:cNvPr>
          <p:cNvSpPr>
            <a:spLocks noGrp="1"/>
          </p:cNvSpPr>
          <p:nvPr>
            <p:ph type="ftr" sz="quarter" idx="11"/>
          </p:nvPr>
        </p:nvSpPr>
        <p:spPr/>
        <p:txBody>
          <a:bodyPr/>
          <a:lstStyle/>
          <a:p>
            <a:endParaRPr lang="it-IT" dirty="0"/>
          </a:p>
        </p:txBody>
      </p:sp>
      <p:sp>
        <p:nvSpPr>
          <p:cNvPr id="3" name="Titolo 1">
            <a:extLst>
              <a:ext uri="{FF2B5EF4-FFF2-40B4-BE49-F238E27FC236}">
                <a16:creationId xmlns:a16="http://schemas.microsoft.com/office/drawing/2014/main" id="{13953B09-92ED-4C50-9FAA-39AF2A191618}"/>
              </a:ext>
            </a:extLst>
          </p:cNvPr>
          <p:cNvSpPr txBox="1">
            <a:spLocks/>
          </p:cNvSpPr>
          <p:nvPr/>
        </p:nvSpPr>
        <p:spPr>
          <a:xfrm>
            <a:off x="1796638" y="715444"/>
            <a:ext cx="8460545" cy="662782"/>
          </a:xfrm>
          <a:prstGeom prst="rect">
            <a:avLst/>
          </a:prstGeom>
        </p:spPr>
        <p:txBody>
          <a:bodyPr/>
          <a:lstStyle>
            <a:lvl1pPr indent="0">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vl2pPr marL="742950" indent="-285750">
              <a:spcBef>
                <a:spcPct val="20000"/>
              </a:spcBef>
              <a:buFont typeface="Arial" panose="020B0604020202020204" pitchFamily="34" charset="0"/>
              <a:buChar char="–"/>
              <a:defRPr sz="2800"/>
            </a:lvl2pPr>
            <a:lvl3pPr marL="1143000" indent="-228600">
              <a:spcBef>
                <a:spcPct val="20000"/>
              </a:spcBef>
              <a:buFont typeface="Arial" panose="020B0604020202020204" pitchFamily="34" charset="0"/>
              <a:buChar char="•"/>
              <a:defRPr sz="2400"/>
            </a:lvl3pPr>
            <a:lvl4pPr marL="1600200" indent="-228600">
              <a:spcBef>
                <a:spcPct val="20000"/>
              </a:spcBef>
              <a:buFont typeface="Arial" panose="020B0604020202020204" pitchFamily="34" charset="0"/>
              <a:buChar char="–"/>
              <a:defRPr sz="2000"/>
            </a:lvl4pPr>
            <a:lvl5pPr marL="2057400" indent="-228600">
              <a:spcBef>
                <a:spcPct val="20000"/>
              </a:spcBef>
              <a:buFont typeface="Arial" panose="020B0604020202020204" pitchFamily="34" charset="0"/>
              <a:buChar char="»"/>
              <a:defRPr sz="2000"/>
            </a:lvl5pPr>
            <a:lvl6pPr marL="2514600" indent="-228600">
              <a:spcBef>
                <a:spcPct val="20000"/>
              </a:spcBef>
              <a:buFont typeface="Arial" panose="020B0604020202020204" pitchFamily="34" charset="0"/>
              <a:buChar char="•"/>
              <a:defRPr sz="2000"/>
            </a:lvl6pPr>
            <a:lvl7pPr marL="2971800" indent="-228600">
              <a:spcBef>
                <a:spcPct val="20000"/>
              </a:spcBef>
              <a:buFont typeface="Arial" panose="020B0604020202020204" pitchFamily="34" charset="0"/>
              <a:buChar char="•"/>
              <a:defRPr sz="20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r>
              <a:rPr lang="it-IT" dirty="0"/>
              <a:t>Esercizio 2 – Ritardi di Trasferimento</a:t>
            </a:r>
          </a:p>
        </p:txBody>
      </p:sp>
      <p:cxnSp>
        <p:nvCxnSpPr>
          <p:cNvPr id="4" name="Connettore diritto 3">
            <a:extLst>
              <a:ext uri="{FF2B5EF4-FFF2-40B4-BE49-F238E27FC236}">
                <a16:creationId xmlns:a16="http://schemas.microsoft.com/office/drawing/2014/main" id="{778B903D-994C-43A0-93D8-22F9ADF0D054}"/>
              </a:ext>
            </a:extLst>
          </p:cNvPr>
          <p:cNvCxnSpPr/>
          <p:nvPr/>
        </p:nvCxnSpPr>
        <p:spPr>
          <a:xfrm>
            <a:off x="1934817" y="1378226"/>
            <a:ext cx="9687340" cy="0"/>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 name="CasellaDiTesto 4">
                <a:extLst>
                  <a:ext uri="{FF2B5EF4-FFF2-40B4-BE49-F238E27FC236}">
                    <a16:creationId xmlns:a16="http://schemas.microsoft.com/office/drawing/2014/main" id="{9D4E4675-FDA9-4CA5-AED7-1D7A351B2B62}"/>
                  </a:ext>
                </a:extLst>
              </p:cNvPr>
              <p:cNvSpPr txBox="1"/>
              <p:nvPr/>
            </p:nvSpPr>
            <p:spPr>
              <a:xfrm>
                <a:off x="637953" y="1701209"/>
                <a:ext cx="10984204" cy="1815882"/>
              </a:xfrm>
              <a:prstGeom prst="rect">
                <a:avLst/>
              </a:prstGeom>
              <a:noFill/>
            </p:spPr>
            <p:txBody>
              <a:bodyPr wrap="square" rtlCol="0">
                <a:spAutoFit/>
              </a:bodyPr>
              <a:lstStyle/>
              <a:p>
                <a:pPr algn="just"/>
                <a:r>
                  <a:rPr lang="it-IT" sz="2800" dirty="0"/>
                  <a:t>Supponiamo che un </a:t>
                </a:r>
                <a:r>
                  <a:rPr lang="it-IT" sz="2800" b="1" dirty="0"/>
                  <a:t>router A</a:t>
                </a:r>
                <a:r>
                  <a:rPr lang="it-IT" sz="2800" dirty="0"/>
                  <a:t> trasmetta un pacchetto verso un </a:t>
                </a:r>
                <a:r>
                  <a:rPr lang="it-IT" sz="2800" b="1" dirty="0"/>
                  <a:t>router B</a:t>
                </a:r>
                <a:r>
                  <a:rPr lang="it-IT" sz="2800" dirty="0"/>
                  <a:t>, che la frequenza di trasmissione del collegamento sia 1 Mbps e che la velocità di propagazione sia </a:t>
                </a:r>
                <a14:m>
                  <m:oMath xmlns:m="http://schemas.openxmlformats.org/officeDocument/2006/math">
                    <m:r>
                      <a:rPr lang="it-IT" sz="2800" b="0" i="1" smtClean="0">
                        <a:latin typeface="Cambria Math" panose="02040503050406030204" pitchFamily="18" charset="0"/>
                      </a:rPr>
                      <m:t>2</m:t>
                    </m:r>
                    <m:r>
                      <a:rPr lang="it-IT" sz="2800" b="0" i="1" smtClean="0">
                        <a:latin typeface="Cambria Math" panose="02040503050406030204" pitchFamily="18" charset="0"/>
                        <a:ea typeface="Cambria Math" panose="02040503050406030204" pitchFamily="18" charset="0"/>
                      </a:rPr>
                      <m:t>∙</m:t>
                    </m:r>
                    <m:sSup>
                      <m:sSupPr>
                        <m:ctrlPr>
                          <a:rPr lang="it-IT" sz="2800" b="0" i="1" smtClean="0">
                            <a:latin typeface="Cambria Math" panose="02040503050406030204" pitchFamily="18" charset="0"/>
                            <a:ea typeface="Cambria Math" panose="02040503050406030204" pitchFamily="18" charset="0"/>
                          </a:rPr>
                        </m:ctrlPr>
                      </m:sSupPr>
                      <m:e>
                        <m:r>
                          <a:rPr lang="it-IT" sz="2800" b="0" i="1" smtClean="0">
                            <a:latin typeface="Cambria Math" panose="02040503050406030204" pitchFamily="18" charset="0"/>
                            <a:ea typeface="Cambria Math" panose="02040503050406030204" pitchFamily="18" charset="0"/>
                          </a:rPr>
                          <m:t>10</m:t>
                        </m:r>
                      </m:e>
                      <m:sup>
                        <m:r>
                          <a:rPr lang="it-IT" sz="2800" b="0" i="1" smtClean="0">
                            <a:latin typeface="Cambria Math" panose="02040503050406030204" pitchFamily="18" charset="0"/>
                            <a:ea typeface="Cambria Math" panose="02040503050406030204" pitchFamily="18" charset="0"/>
                          </a:rPr>
                          <m:t>8</m:t>
                        </m:r>
                      </m:sup>
                    </m:sSup>
                    <m:r>
                      <a:rPr lang="it-IT" sz="2800" b="0" i="1" smtClean="0">
                        <a:latin typeface="Cambria Math" panose="02040503050406030204" pitchFamily="18" charset="0"/>
                        <a:ea typeface="Cambria Math" panose="02040503050406030204" pitchFamily="18" charset="0"/>
                      </a:rPr>
                      <m:t>𝑚</m:t>
                    </m:r>
                    <m:r>
                      <a:rPr lang="it-IT" sz="2800" b="0" i="1" smtClean="0">
                        <a:latin typeface="Cambria Math" panose="02040503050406030204" pitchFamily="18" charset="0"/>
                        <a:ea typeface="Cambria Math" panose="02040503050406030204" pitchFamily="18" charset="0"/>
                      </a:rPr>
                      <m:t>/</m:t>
                    </m:r>
                    <m:r>
                      <a:rPr lang="it-IT" sz="2800" b="0" i="1" smtClean="0">
                        <a:latin typeface="Cambria Math" panose="02040503050406030204" pitchFamily="18" charset="0"/>
                        <a:ea typeface="Cambria Math" panose="02040503050406030204" pitchFamily="18" charset="0"/>
                      </a:rPr>
                      <m:t>𝑠</m:t>
                    </m:r>
                  </m:oMath>
                </a14:m>
                <a:r>
                  <a:rPr lang="it-IT" sz="2800" dirty="0"/>
                  <a:t>. Ipotizziamo in questo caso che il tempo di accodamento e il tempo di elaborazione siano trascurabili.</a:t>
                </a:r>
              </a:p>
            </p:txBody>
          </p:sp>
        </mc:Choice>
        <mc:Fallback xmlns="">
          <p:sp>
            <p:nvSpPr>
              <p:cNvPr id="5" name="CasellaDiTesto 4">
                <a:extLst>
                  <a:ext uri="{FF2B5EF4-FFF2-40B4-BE49-F238E27FC236}">
                    <a16:creationId xmlns:a16="http://schemas.microsoft.com/office/drawing/2014/main" id="{9D4E4675-FDA9-4CA5-AED7-1D7A351B2B62}"/>
                  </a:ext>
                </a:extLst>
              </p:cNvPr>
              <p:cNvSpPr txBox="1">
                <a:spLocks noRot="1" noChangeAspect="1" noMove="1" noResize="1" noEditPoints="1" noAdjustHandles="1" noChangeArrowheads="1" noChangeShapeType="1" noTextEdit="1"/>
              </p:cNvSpPr>
              <p:nvPr/>
            </p:nvSpPr>
            <p:spPr>
              <a:xfrm>
                <a:off x="637953" y="1701209"/>
                <a:ext cx="10984204" cy="1815882"/>
              </a:xfrm>
              <a:prstGeom prst="rect">
                <a:avLst/>
              </a:prstGeom>
              <a:blipFill>
                <a:blip r:embed="rId2"/>
                <a:stretch>
                  <a:fillRect l="-1155" t="-3472" r="-1039" b="-8333"/>
                </a:stretch>
              </a:blipFill>
            </p:spPr>
            <p:txBody>
              <a:bodyPr/>
              <a:lstStyle/>
              <a:p>
                <a:r>
                  <a:rPr lang="it-IT">
                    <a:noFill/>
                  </a:rPr>
                  <a:t> </a:t>
                </a:r>
              </a:p>
            </p:txBody>
          </p:sp>
        </mc:Fallback>
      </mc:AlternateContent>
      <p:sp>
        <p:nvSpPr>
          <p:cNvPr id="6" name="Rettangolo 5">
            <a:extLst>
              <a:ext uri="{FF2B5EF4-FFF2-40B4-BE49-F238E27FC236}">
                <a16:creationId xmlns:a16="http://schemas.microsoft.com/office/drawing/2014/main" id="{FFCC55B7-2CA4-4B4A-BC35-0712B2FA4310}"/>
              </a:ext>
            </a:extLst>
          </p:cNvPr>
          <p:cNvSpPr/>
          <p:nvPr/>
        </p:nvSpPr>
        <p:spPr>
          <a:xfrm>
            <a:off x="637953" y="3673665"/>
            <a:ext cx="1445909" cy="523220"/>
          </a:xfrm>
          <a:prstGeom prst="rect">
            <a:avLst/>
          </a:prstGeom>
        </p:spPr>
        <p:txBody>
          <a:bodyPr wrap="none">
            <a:spAutoFit/>
          </a:bodyPr>
          <a:lstStyle/>
          <a:p>
            <a:r>
              <a:rPr lang="it-IT" sz="2800" b="1" dirty="0"/>
              <a:t>Quesito</a:t>
            </a:r>
            <a:r>
              <a:rPr lang="it-IT" sz="2800" dirty="0"/>
              <a:t>:</a:t>
            </a:r>
          </a:p>
        </p:txBody>
      </p:sp>
      <p:sp>
        <p:nvSpPr>
          <p:cNvPr id="7" name="CasellaDiTesto 6">
            <a:extLst>
              <a:ext uri="{FF2B5EF4-FFF2-40B4-BE49-F238E27FC236}">
                <a16:creationId xmlns:a16="http://schemas.microsoft.com/office/drawing/2014/main" id="{5963038A-9B0E-4989-A131-8BAC83EDCFD3}"/>
              </a:ext>
            </a:extLst>
          </p:cNvPr>
          <p:cNvSpPr txBox="1"/>
          <p:nvPr/>
        </p:nvSpPr>
        <p:spPr>
          <a:xfrm>
            <a:off x="637953" y="4353459"/>
            <a:ext cx="10984204" cy="954107"/>
          </a:xfrm>
          <a:prstGeom prst="rect">
            <a:avLst/>
          </a:prstGeom>
          <a:noFill/>
        </p:spPr>
        <p:txBody>
          <a:bodyPr wrap="square" rtlCol="0">
            <a:spAutoFit/>
          </a:bodyPr>
          <a:lstStyle/>
          <a:p>
            <a:r>
              <a:rPr lang="it-IT" sz="2800" dirty="0"/>
              <a:t>Si determini quanto deve essere al più la lunghezza D del collegamento </a:t>
            </a:r>
            <a:r>
              <a:rPr lang="it-IT" sz="2800" dirty="0" err="1"/>
              <a:t>affinchè</a:t>
            </a:r>
            <a:r>
              <a:rPr lang="it-IT" sz="2800" dirty="0"/>
              <a:t> i primi 1000 bit del pacchetto arrivino a B dopo 2 ms.</a:t>
            </a:r>
          </a:p>
        </p:txBody>
      </p:sp>
      <p:sp>
        <p:nvSpPr>
          <p:cNvPr id="8" name="TextBox 7">
            <a:extLst>
              <a:ext uri="{FF2B5EF4-FFF2-40B4-BE49-F238E27FC236}">
                <a16:creationId xmlns:a16="http://schemas.microsoft.com/office/drawing/2014/main" id="{C511E1AB-036D-4B38-A203-4759DD002721}"/>
              </a:ext>
            </a:extLst>
          </p:cNvPr>
          <p:cNvSpPr txBox="1"/>
          <p:nvPr/>
        </p:nvSpPr>
        <p:spPr>
          <a:xfrm>
            <a:off x="5546497" y="5293267"/>
            <a:ext cx="5181937" cy="1477328"/>
          </a:xfrm>
          <a:prstGeom prst="rect">
            <a:avLst/>
          </a:prstGeom>
          <a:noFill/>
        </p:spPr>
        <p:txBody>
          <a:bodyPr wrap="square" rtlCol="0">
            <a:spAutoFit/>
          </a:bodyPr>
          <a:lstStyle/>
          <a:p>
            <a:r>
              <a:rPr lang="it-IT" dirty="0"/>
              <a:t>Bisogna considerare il tempo di richiesta anche </a:t>
            </a:r>
            <a:r>
              <a:rPr lang="it-IT" dirty="0" err="1"/>
              <a:t>cioe</a:t>
            </a:r>
            <a:r>
              <a:rPr lang="it-IT" dirty="0"/>
              <a:t> la velocità con la quale i bit del mio sistema vengono trasferiti, </a:t>
            </a:r>
            <a:r>
              <a:rPr lang="it-IT" dirty="0" err="1"/>
              <a:t>cioe</a:t>
            </a:r>
            <a:r>
              <a:rPr lang="it-IT" dirty="0"/>
              <a:t> il tempo di trasmissione, velocità di propagazione, tempi di accodamento, tempi di elaborazione (dell’interlocutore)</a:t>
            </a:r>
          </a:p>
        </p:txBody>
      </p:sp>
    </p:spTree>
    <p:extLst>
      <p:ext uri="{BB962C8B-B14F-4D97-AF65-F5344CB8AC3E}">
        <p14:creationId xmlns:p14="http://schemas.microsoft.com/office/powerpoint/2010/main" val="15261939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a:extLst>
              <a:ext uri="{FF2B5EF4-FFF2-40B4-BE49-F238E27FC236}">
                <a16:creationId xmlns:a16="http://schemas.microsoft.com/office/drawing/2014/main" id="{D6ADE1CD-ADCE-4A86-8508-D5C18CCB4BAC}"/>
              </a:ext>
            </a:extLst>
          </p:cNvPr>
          <p:cNvSpPr>
            <a:spLocks noGrp="1"/>
          </p:cNvSpPr>
          <p:nvPr>
            <p:ph type="ftr" sz="quarter" idx="11"/>
          </p:nvPr>
        </p:nvSpPr>
        <p:spPr/>
        <p:txBody>
          <a:bodyPr/>
          <a:lstStyle/>
          <a:p>
            <a:endParaRPr lang="it-IT" dirty="0"/>
          </a:p>
        </p:txBody>
      </p:sp>
      <p:sp>
        <p:nvSpPr>
          <p:cNvPr id="3" name="Titolo 1">
            <a:extLst>
              <a:ext uri="{FF2B5EF4-FFF2-40B4-BE49-F238E27FC236}">
                <a16:creationId xmlns:a16="http://schemas.microsoft.com/office/drawing/2014/main" id="{4D73A1F2-F27C-4DB9-8974-25E08EB34DE9}"/>
              </a:ext>
            </a:extLst>
          </p:cNvPr>
          <p:cNvSpPr txBox="1">
            <a:spLocks/>
          </p:cNvSpPr>
          <p:nvPr/>
        </p:nvSpPr>
        <p:spPr>
          <a:xfrm>
            <a:off x="1934817" y="497477"/>
            <a:ext cx="8460545" cy="662782"/>
          </a:xfrm>
          <a:prstGeom prst="rect">
            <a:avLst/>
          </a:prstGeom>
        </p:spPr>
        <p:txBody>
          <a:bodyPr/>
          <a:lstStyle>
            <a:defPPr>
              <a:defRPr lang="it-IT"/>
            </a:defPPr>
            <a:lvl1pPr indent="0">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vl2pPr marL="742950" indent="-285750">
              <a:spcBef>
                <a:spcPct val="20000"/>
              </a:spcBef>
              <a:buFont typeface="Arial" panose="020B0604020202020204" pitchFamily="34" charset="0"/>
              <a:buChar char="–"/>
              <a:defRPr sz="2800"/>
            </a:lvl2pPr>
            <a:lvl3pPr marL="1143000" indent="-228600">
              <a:spcBef>
                <a:spcPct val="20000"/>
              </a:spcBef>
              <a:buFont typeface="Arial" panose="020B0604020202020204" pitchFamily="34" charset="0"/>
              <a:buChar char="•"/>
              <a:defRPr sz="2400"/>
            </a:lvl3pPr>
            <a:lvl4pPr marL="1600200" indent="-228600">
              <a:spcBef>
                <a:spcPct val="20000"/>
              </a:spcBef>
              <a:buFont typeface="Arial" panose="020B0604020202020204" pitchFamily="34" charset="0"/>
              <a:buChar char="–"/>
              <a:defRPr sz="2000"/>
            </a:lvl4pPr>
            <a:lvl5pPr marL="2057400" indent="-228600">
              <a:spcBef>
                <a:spcPct val="20000"/>
              </a:spcBef>
              <a:buFont typeface="Arial" panose="020B0604020202020204" pitchFamily="34" charset="0"/>
              <a:buChar char="»"/>
              <a:defRPr sz="2000"/>
            </a:lvl5pPr>
            <a:lvl6pPr marL="2514600" indent="-228600">
              <a:spcBef>
                <a:spcPct val="20000"/>
              </a:spcBef>
              <a:buFont typeface="Arial" panose="020B0604020202020204" pitchFamily="34" charset="0"/>
              <a:buChar char="•"/>
              <a:defRPr sz="2000"/>
            </a:lvl6pPr>
            <a:lvl7pPr marL="2971800" indent="-228600">
              <a:spcBef>
                <a:spcPct val="20000"/>
              </a:spcBef>
              <a:buFont typeface="Arial" panose="020B0604020202020204" pitchFamily="34" charset="0"/>
              <a:buChar char="•"/>
              <a:defRPr sz="20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r>
              <a:rPr lang="it-IT" dirty="0"/>
              <a:t>Esercizio 2 – Ritardi di Trasferimento – soluzione 1/3</a:t>
            </a:r>
          </a:p>
        </p:txBody>
      </p:sp>
      <p:cxnSp>
        <p:nvCxnSpPr>
          <p:cNvPr id="4" name="Connettore diritto 3">
            <a:extLst>
              <a:ext uri="{FF2B5EF4-FFF2-40B4-BE49-F238E27FC236}">
                <a16:creationId xmlns:a16="http://schemas.microsoft.com/office/drawing/2014/main" id="{CE613154-BD21-4E86-B797-C5A97FB3B7F2}"/>
              </a:ext>
            </a:extLst>
          </p:cNvPr>
          <p:cNvCxnSpPr/>
          <p:nvPr/>
        </p:nvCxnSpPr>
        <p:spPr>
          <a:xfrm>
            <a:off x="1321419" y="1119854"/>
            <a:ext cx="968734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1" name="Gruppo 30">
            <a:extLst>
              <a:ext uri="{FF2B5EF4-FFF2-40B4-BE49-F238E27FC236}">
                <a16:creationId xmlns:a16="http://schemas.microsoft.com/office/drawing/2014/main" id="{7637B664-9795-4F08-97B8-4D5C9F009FA6}"/>
              </a:ext>
            </a:extLst>
          </p:cNvPr>
          <p:cNvGrpSpPr/>
          <p:nvPr/>
        </p:nvGrpSpPr>
        <p:grpSpPr>
          <a:xfrm>
            <a:off x="5233619" y="1208219"/>
            <a:ext cx="6085317" cy="1818438"/>
            <a:chOff x="2419490" y="2160990"/>
            <a:chExt cx="6862069" cy="2022695"/>
          </a:xfrm>
        </p:grpSpPr>
        <p:sp>
          <p:nvSpPr>
            <p:cNvPr id="9" name="CasellaDiTesto 8">
              <a:extLst>
                <a:ext uri="{FF2B5EF4-FFF2-40B4-BE49-F238E27FC236}">
                  <a16:creationId xmlns:a16="http://schemas.microsoft.com/office/drawing/2014/main" id="{299C20A0-4E36-45F1-A6D5-9888D36DF4AC}"/>
                </a:ext>
              </a:extLst>
            </p:cNvPr>
            <p:cNvSpPr txBox="1"/>
            <p:nvPr/>
          </p:nvSpPr>
          <p:spPr>
            <a:xfrm>
              <a:off x="5697529" y="2160990"/>
              <a:ext cx="327334" cy="369332"/>
            </a:xfrm>
            <a:prstGeom prst="rect">
              <a:avLst/>
            </a:prstGeom>
            <a:noFill/>
          </p:spPr>
          <p:txBody>
            <a:bodyPr wrap="none" rtlCol="0">
              <a:spAutoFit/>
            </a:bodyPr>
            <a:lstStyle/>
            <a:p>
              <a:r>
                <a:rPr lang="it-IT" dirty="0"/>
                <a:t>D</a:t>
              </a:r>
            </a:p>
          </p:txBody>
        </p:sp>
        <p:pic>
          <p:nvPicPr>
            <p:cNvPr id="12" name="Picture 2" descr="Risultato immagini per router icon">
              <a:extLst>
                <a:ext uri="{FF2B5EF4-FFF2-40B4-BE49-F238E27FC236}">
                  <a16:creationId xmlns:a16="http://schemas.microsoft.com/office/drawing/2014/main" id="{2A02C6F2-B673-4B87-A086-F54CD15A07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9490" y="3094938"/>
              <a:ext cx="1038317" cy="1038317"/>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Risultato immagini per router icon">
              <a:extLst>
                <a:ext uri="{FF2B5EF4-FFF2-40B4-BE49-F238E27FC236}">
                  <a16:creationId xmlns:a16="http://schemas.microsoft.com/office/drawing/2014/main" id="{CD0A0596-AFBC-478A-9396-CDF574DB36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43242" y="3145368"/>
              <a:ext cx="1038317" cy="1038317"/>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Connettore 2 14">
              <a:extLst>
                <a:ext uri="{FF2B5EF4-FFF2-40B4-BE49-F238E27FC236}">
                  <a16:creationId xmlns:a16="http://schemas.microsoft.com/office/drawing/2014/main" id="{19683091-6C32-4DBA-AF4E-C7A69854B9F1}"/>
                </a:ext>
              </a:extLst>
            </p:cNvPr>
            <p:cNvCxnSpPr>
              <a:cxnSpLocks/>
            </p:cNvCxnSpPr>
            <p:nvPr/>
          </p:nvCxnSpPr>
          <p:spPr>
            <a:xfrm>
              <a:off x="2938649" y="2676724"/>
              <a:ext cx="582375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17" name="Gruppo 16">
              <a:extLst>
                <a:ext uri="{FF2B5EF4-FFF2-40B4-BE49-F238E27FC236}">
                  <a16:creationId xmlns:a16="http://schemas.microsoft.com/office/drawing/2014/main" id="{1D6CA316-2789-4D49-B964-E5DEF875AA17}"/>
                </a:ext>
              </a:extLst>
            </p:cNvPr>
            <p:cNvGrpSpPr/>
            <p:nvPr/>
          </p:nvGrpSpPr>
          <p:grpSpPr>
            <a:xfrm>
              <a:off x="3457807" y="3614097"/>
              <a:ext cx="4785435" cy="412276"/>
              <a:chOff x="3448789" y="2970359"/>
              <a:chExt cx="4785435" cy="412276"/>
            </a:xfrm>
          </p:grpSpPr>
          <p:cxnSp>
            <p:nvCxnSpPr>
              <p:cNvPr id="23" name="Connettore a gomito 22">
                <a:extLst>
                  <a:ext uri="{FF2B5EF4-FFF2-40B4-BE49-F238E27FC236}">
                    <a16:creationId xmlns:a16="http://schemas.microsoft.com/office/drawing/2014/main" id="{00236BDA-8D87-484E-819C-9A051A1D84EB}"/>
                  </a:ext>
                </a:extLst>
              </p:cNvPr>
              <p:cNvCxnSpPr>
                <a:cxnSpLocks/>
                <a:stCxn id="12" idx="3"/>
                <a:endCxn id="13" idx="1"/>
              </p:cNvCxnSpPr>
              <p:nvPr/>
            </p:nvCxnSpPr>
            <p:spPr>
              <a:xfrm>
                <a:off x="3448789" y="2970359"/>
                <a:ext cx="4785435" cy="50430"/>
              </a:xfrm>
              <a:prstGeom prst="bentConnector3">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4" name="CasellaDiTesto 23">
                    <a:extLst>
                      <a:ext uri="{FF2B5EF4-FFF2-40B4-BE49-F238E27FC236}">
                        <a16:creationId xmlns:a16="http://schemas.microsoft.com/office/drawing/2014/main" id="{C96761D2-1C98-4C3F-85FA-066501FB70B3}"/>
                      </a:ext>
                    </a:extLst>
                  </p:cNvPr>
                  <p:cNvSpPr txBox="1"/>
                  <p:nvPr/>
                </p:nvSpPr>
                <p:spPr>
                  <a:xfrm>
                    <a:off x="5388269" y="3167191"/>
                    <a:ext cx="927818"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it-IT" sz="1400" b="0" i="1" smtClean="0">
                              <a:latin typeface="Cambria Math" panose="02040503050406030204" pitchFamily="18" charset="0"/>
                            </a:rPr>
                            <m:t>𝑅</m:t>
                          </m:r>
                          <m:r>
                            <a:rPr lang="it-IT" sz="1400" b="0" i="1" smtClean="0">
                              <a:latin typeface="Cambria Math" panose="02040503050406030204" pitchFamily="18" charset="0"/>
                            </a:rPr>
                            <m:t>=1</m:t>
                          </m:r>
                          <m:r>
                            <a:rPr lang="it-IT" sz="1400" b="0" i="1" smtClean="0">
                              <a:latin typeface="Cambria Math" panose="02040503050406030204" pitchFamily="18" charset="0"/>
                            </a:rPr>
                            <m:t>𝑀𝑏𝑝𝑠</m:t>
                          </m:r>
                        </m:oMath>
                      </m:oMathPara>
                    </a14:m>
                    <a:endParaRPr lang="it-IT" sz="1400" dirty="0"/>
                  </a:p>
                </p:txBody>
              </p:sp>
            </mc:Choice>
            <mc:Fallback xmlns="">
              <p:sp>
                <p:nvSpPr>
                  <p:cNvPr id="24" name="CasellaDiTesto 23">
                    <a:extLst>
                      <a:ext uri="{FF2B5EF4-FFF2-40B4-BE49-F238E27FC236}">
                        <a16:creationId xmlns:a16="http://schemas.microsoft.com/office/drawing/2014/main" id="{C96761D2-1C98-4C3F-85FA-066501FB70B3}"/>
                      </a:ext>
                    </a:extLst>
                  </p:cNvPr>
                  <p:cNvSpPr txBox="1">
                    <a:spLocks noRot="1" noChangeAspect="1" noMove="1" noResize="1" noEditPoints="1" noAdjustHandles="1" noChangeArrowheads="1" noChangeShapeType="1" noTextEdit="1"/>
                  </p:cNvSpPr>
                  <p:nvPr/>
                </p:nvSpPr>
                <p:spPr>
                  <a:xfrm>
                    <a:off x="5388269" y="3167191"/>
                    <a:ext cx="927818" cy="215444"/>
                  </a:xfrm>
                  <a:prstGeom prst="rect">
                    <a:avLst/>
                  </a:prstGeom>
                  <a:blipFill>
                    <a:blip r:embed="rId3"/>
                    <a:stretch>
                      <a:fillRect l="-7407" r="-16296" b="-46875"/>
                    </a:stretch>
                  </a:blipFill>
                </p:spPr>
                <p:txBody>
                  <a:bodyPr/>
                  <a:lstStyle/>
                  <a:p>
                    <a:r>
                      <a:rPr lang="it-IT">
                        <a:noFill/>
                      </a:rPr>
                      <a:t> </a:t>
                    </a:r>
                  </a:p>
                </p:txBody>
              </p:sp>
            </mc:Fallback>
          </mc:AlternateContent>
        </p:grpSp>
        <p:sp>
          <p:nvSpPr>
            <p:cNvPr id="19" name="CasellaDiTesto 18">
              <a:extLst>
                <a:ext uri="{FF2B5EF4-FFF2-40B4-BE49-F238E27FC236}">
                  <a16:creationId xmlns:a16="http://schemas.microsoft.com/office/drawing/2014/main" id="{DF77ADD9-CCC2-47FC-95C0-AF83A48BD7EA}"/>
                </a:ext>
              </a:extLst>
            </p:cNvPr>
            <p:cNvSpPr txBox="1"/>
            <p:nvPr/>
          </p:nvSpPr>
          <p:spPr>
            <a:xfrm>
              <a:off x="2693618" y="2761380"/>
              <a:ext cx="317716" cy="369332"/>
            </a:xfrm>
            <a:prstGeom prst="rect">
              <a:avLst/>
            </a:prstGeom>
            <a:noFill/>
          </p:spPr>
          <p:txBody>
            <a:bodyPr wrap="none" rtlCol="0">
              <a:spAutoFit/>
            </a:bodyPr>
            <a:lstStyle/>
            <a:p>
              <a:r>
                <a:rPr lang="it-IT" dirty="0"/>
                <a:t>A</a:t>
              </a:r>
            </a:p>
          </p:txBody>
        </p:sp>
        <p:sp>
          <p:nvSpPr>
            <p:cNvPr id="20" name="CasellaDiTesto 19">
              <a:extLst>
                <a:ext uri="{FF2B5EF4-FFF2-40B4-BE49-F238E27FC236}">
                  <a16:creationId xmlns:a16="http://schemas.microsoft.com/office/drawing/2014/main" id="{E1CEA805-B86A-4466-B3F7-345F5B6060E1}"/>
                </a:ext>
              </a:extLst>
            </p:cNvPr>
            <p:cNvSpPr txBox="1"/>
            <p:nvPr/>
          </p:nvSpPr>
          <p:spPr>
            <a:xfrm>
              <a:off x="8534611" y="2713412"/>
              <a:ext cx="309701" cy="369332"/>
            </a:xfrm>
            <a:prstGeom prst="rect">
              <a:avLst/>
            </a:prstGeom>
            <a:noFill/>
          </p:spPr>
          <p:txBody>
            <a:bodyPr wrap="none" rtlCol="0">
              <a:spAutoFit/>
            </a:bodyPr>
            <a:lstStyle/>
            <a:p>
              <a:r>
                <a:rPr lang="it-IT" dirty="0"/>
                <a:t>B</a:t>
              </a:r>
            </a:p>
          </p:txBody>
        </p:sp>
      </p:grpSp>
      <p:sp>
        <p:nvSpPr>
          <p:cNvPr id="32" name="CasellaDiTesto 31">
            <a:extLst>
              <a:ext uri="{FF2B5EF4-FFF2-40B4-BE49-F238E27FC236}">
                <a16:creationId xmlns:a16="http://schemas.microsoft.com/office/drawing/2014/main" id="{5E99FF15-41E6-48A3-84FF-3501564D01ED}"/>
              </a:ext>
            </a:extLst>
          </p:cNvPr>
          <p:cNvSpPr txBox="1"/>
          <p:nvPr/>
        </p:nvSpPr>
        <p:spPr>
          <a:xfrm>
            <a:off x="180143" y="1469708"/>
            <a:ext cx="5053475" cy="830997"/>
          </a:xfrm>
          <a:prstGeom prst="rect">
            <a:avLst/>
          </a:prstGeom>
          <a:noFill/>
        </p:spPr>
        <p:txBody>
          <a:bodyPr wrap="square" rtlCol="0">
            <a:spAutoFit/>
          </a:bodyPr>
          <a:lstStyle/>
          <a:p>
            <a:r>
              <a:rPr lang="it-IT" sz="2400" dirty="0"/>
              <a:t>Sappiamo che il </a:t>
            </a:r>
            <a:r>
              <a:rPr lang="it-IT" sz="2400" b="1" dirty="0"/>
              <a:t>tempo di Trasmissione </a:t>
            </a:r>
            <a:r>
              <a:rPr lang="it-IT" sz="2400" dirty="0"/>
              <a:t>è dato da:</a:t>
            </a:r>
          </a:p>
        </p:txBody>
      </p:sp>
      <mc:AlternateContent xmlns:mc="http://schemas.openxmlformats.org/markup-compatibility/2006" xmlns:a14="http://schemas.microsoft.com/office/drawing/2010/main">
        <mc:Choice Requires="a14">
          <p:sp>
            <p:nvSpPr>
              <p:cNvPr id="33" name="CasellaDiTesto 32">
                <a:extLst>
                  <a:ext uri="{FF2B5EF4-FFF2-40B4-BE49-F238E27FC236}">
                    <a16:creationId xmlns:a16="http://schemas.microsoft.com/office/drawing/2014/main" id="{37E3070C-EFB8-4B1A-B4BB-B89971ADC577}"/>
                  </a:ext>
                </a:extLst>
              </p:cNvPr>
              <p:cNvSpPr txBox="1"/>
              <p:nvPr/>
            </p:nvSpPr>
            <p:spPr>
              <a:xfrm>
                <a:off x="2134650" y="2429654"/>
                <a:ext cx="1009828" cy="80381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it-IT" sz="2800" b="0" i="1" smtClean="0">
                          <a:latin typeface="Cambria Math" panose="02040503050406030204" pitchFamily="18" charset="0"/>
                        </a:rPr>
                        <m:t>𝑇</m:t>
                      </m:r>
                      <m:r>
                        <a:rPr lang="it-IT" sz="2800" b="0" i="1" smtClean="0">
                          <a:latin typeface="Cambria Math" panose="02040503050406030204" pitchFamily="18" charset="0"/>
                        </a:rPr>
                        <m:t>=</m:t>
                      </m:r>
                      <m:f>
                        <m:fPr>
                          <m:ctrlPr>
                            <a:rPr lang="it-IT" sz="2800" b="0" i="1" smtClean="0">
                              <a:latin typeface="Cambria Math" panose="02040503050406030204" pitchFamily="18" charset="0"/>
                            </a:rPr>
                          </m:ctrlPr>
                        </m:fPr>
                        <m:num>
                          <m:r>
                            <a:rPr lang="it-IT" sz="2800" b="0" i="1" smtClean="0">
                              <a:latin typeface="Cambria Math" panose="02040503050406030204" pitchFamily="18" charset="0"/>
                            </a:rPr>
                            <m:t>𝐿</m:t>
                          </m:r>
                        </m:num>
                        <m:den>
                          <m:r>
                            <a:rPr lang="it-IT" sz="2800" b="0" i="1" smtClean="0">
                              <a:latin typeface="Cambria Math" panose="02040503050406030204" pitchFamily="18" charset="0"/>
                            </a:rPr>
                            <m:t>𝑅</m:t>
                          </m:r>
                        </m:den>
                      </m:f>
                    </m:oMath>
                  </m:oMathPara>
                </a14:m>
                <a:endParaRPr lang="it-IT" sz="2800" dirty="0"/>
              </a:p>
            </p:txBody>
          </p:sp>
        </mc:Choice>
        <mc:Fallback xmlns="">
          <p:sp>
            <p:nvSpPr>
              <p:cNvPr id="33" name="CasellaDiTesto 32">
                <a:extLst>
                  <a:ext uri="{FF2B5EF4-FFF2-40B4-BE49-F238E27FC236}">
                    <a16:creationId xmlns:a16="http://schemas.microsoft.com/office/drawing/2014/main" id="{37E3070C-EFB8-4B1A-B4BB-B89971ADC577}"/>
                  </a:ext>
                </a:extLst>
              </p:cNvPr>
              <p:cNvSpPr txBox="1">
                <a:spLocks noRot="1" noChangeAspect="1" noMove="1" noResize="1" noEditPoints="1" noAdjustHandles="1" noChangeArrowheads="1" noChangeShapeType="1" noTextEdit="1"/>
              </p:cNvSpPr>
              <p:nvPr/>
            </p:nvSpPr>
            <p:spPr>
              <a:xfrm>
                <a:off x="2134650" y="2429654"/>
                <a:ext cx="1009828" cy="803810"/>
              </a:xfrm>
              <a:prstGeom prst="rect">
                <a:avLst/>
              </a:prstGeom>
              <a:blipFill>
                <a:blip r:embed="rId4"/>
                <a:stretch>
                  <a:fillRect/>
                </a:stretch>
              </a:blipFill>
            </p:spPr>
            <p:txBody>
              <a:bodyPr/>
              <a:lstStyle/>
              <a:p>
                <a:r>
                  <a:rPr lang="it-IT">
                    <a:noFill/>
                  </a:rPr>
                  <a:t> </a:t>
                </a:r>
              </a:p>
            </p:txBody>
          </p:sp>
        </mc:Fallback>
      </mc:AlternateContent>
      <p:sp>
        <p:nvSpPr>
          <p:cNvPr id="34" name="CasellaDiTesto 33">
            <a:extLst>
              <a:ext uri="{FF2B5EF4-FFF2-40B4-BE49-F238E27FC236}">
                <a16:creationId xmlns:a16="http://schemas.microsoft.com/office/drawing/2014/main" id="{9731837E-80A2-40E4-AF47-F20E5E268233}"/>
              </a:ext>
            </a:extLst>
          </p:cNvPr>
          <p:cNvSpPr txBox="1"/>
          <p:nvPr/>
        </p:nvSpPr>
        <p:spPr>
          <a:xfrm>
            <a:off x="180143" y="3645682"/>
            <a:ext cx="11646655" cy="830997"/>
          </a:xfrm>
          <a:prstGeom prst="rect">
            <a:avLst/>
          </a:prstGeom>
          <a:noFill/>
        </p:spPr>
        <p:txBody>
          <a:bodyPr wrap="square" rtlCol="0">
            <a:spAutoFit/>
          </a:bodyPr>
          <a:lstStyle/>
          <a:p>
            <a:r>
              <a:rPr lang="it-IT" sz="2400" dirty="0"/>
              <a:t>in cui L è la lunghezza del pacchetto (in bit) e R è il bit rate del Router </a:t>
            </a:r>
            <a:r>
              <a:rPr lang="it-IT" sz="2400" dirty="0" err="1"/>
              <a:t>Tx</a:t>
            </a:r>
            <a:r>
              <a:rPr lang="it-IT" sz="2400" dirty="0"/>
              <a:t> ossia il numero di bit trasmessi nell’unità di tempo.</a:t>
            </a:r>
          </a:p>
        </p:txBody>
      </p:sp>
      <p:sp>
        <p:nvSpPr>
          <p:cNvPr id="30" name="CasellaDiTesto 29">
            <a:extLst>
              <a:ext uri="{FF2B5EF4-FFF2-40B4-BE49-F238E27FC236}">
                <a16:creationId xmlns:a16="http://schemas.microsoft.com/office/drawing/2014/main" id="{C191E020-030E-4084-927F-F3761504AB39}"/>
              </a:ext>
            </a:extLst>
          </p:cNvPr>
          <p:cNvSpPr txBox="1"/>
          <p:nvPr/>
        </p:nvSpPr>
        <p:spPr>
          <a:xfrm>
            <a:off x="7777009" y="4348410"/>
            <a:ext cx="290281" cy="332036"/>
          </a:xfrm>
          <a:prstGeom prst="rect">
            <a:avLst/>
          </a:prstGeom>
          <a:noFill/>
        </p:spPr>
        <p:txBody>
          <a:bodyPr wrap="none" rtlCol="0">
            <a:spAutoFit/>
          </a:bodyPr>
          <a:lstStyle/>
          <a:p>
            <a:r>
              <a:rPr lang="it-IT" dirty="0"/>
              <a:t>D</a:t>
            </a:r>
          </a:p>
        </p:txBody>
      </p:sp>
      <p:pic>
        <p:nvPicPr>
          <p:cNvPr id="38" name="Picture 2" descr="Risultato immagini per router icon">
            <a:extLst>
              <a:ext uri="{FF2B5EF4-FFF2-40B4-BE49-F238E27FC236}">
                <a16:creationId xmlns:a16="http://schemas.microsoft.com/office/drawing/2014/main" id="{F9533AE5-4968-4160-9BF1-5E21080B8A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73227" y="5271413"/>
            <a:ext cx="920785" cy="933465"/>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2" descr="Risultato immagini per router icon">
            <a:extLst>
              <a:ext uri="{FF2B5EF4-FFF2-40B4-BE49-F238E27FC236}">
                <a16:creationId xmlns:a16="http://schemas.microsoft.com/office/drawing/2014/main" id="{3CD55E1C-08CB-4AF1-8EF1-03A7A1715C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96791" y="5271412"/>
            <a:ext cx="920785" cy="933465"/>
          </a:xfrm>
          <a:prstGeom prst="rect">
            <a:avLst/>
          </a:prstGeom>
          <a:noFill/>
          <a:extLst>
            <a:ext uri="{909E8E84-426E-40DD-AFC4-6F175D3DCCD1}">
              <a14:hiddenFill xmlns:a14="http://schemas.microsoft.com/office/drawing/2010/main">
                <a:solidFill>
                  <a:srgbClr val="FFFFFF"/>
                </a:solidFill>
              </a14:hiddenFill>
            </a:ext>
          </a:extLst>
        </p:spPr>
      </p:pic>
      <p:cxnSp>
        <p:nvCxnSpPr>
          <p:cNvPr id="45" name="Connettore 2 44">
            <a:extLst>
              <a:ext uri="{FF2B5EF4-FFF2-40B4-BE49-F238E27FC236}">
                <a16:creationId xmlns:a16="http://schemas.microsoft.com/office/drawing/2014/main" id="{E594326A-3662-4D1F-850E-82FEFBA3C9A7}"/>
              </a:ext>
            </a:extLst>
          </p:cNvPr>
          <p:cNvCxnSpPr>
            <a:cxnSpLocks/>
          </p:cNvCxnSpPr>
          <p:nvPr/>
        </p:nvCxnSpPr>
        <p:spPr>
          <a:xfrm>
            <a:off x="5330421" y="4812064"/>
            <a:ext cx="516453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0" name="CasellaDiTesto 49">
                <a:extLst>
                  <a:ext uri="{FF2B5EF4-FFF2-40B4-BE49-F238E27FC236}">
                    <a16:creationId xmlns:a16="http://schemas.microsoft.com/office/drawing/2014/main" id="{3D1AE251-4D4D-4D79-A5D8-3696A7917EB8}"/>
                  </a:ext>
                </a:extLst>
              </p:cNvPr>
              <p:cNvSpPr txBox="1"/>
              <p:nvPr/>
            </p:nvSpPr>
            <p:spPr>
              <a:xfrm>
                <a:off x="7510754" y="5831733"/>
                <a:ext cx="815608"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it-IT" sz="1400" b="0" i="1" smtClean="0">
                          <a:latin typeface="Cambria Math" panose="02040503050406030204" pitchFamily="18" charset="0"/>
                        </a:rPr>
                        <m:t>𝑅</m:t>
                      </m:r>
                      <m:r>
                        <a:rPr lang="it-IT" sz="1400" b="0" i="1" smtClean="0">
                          <a:latin typeface="Cambria Math" panose="02040503050406030204" pitchFamily="18" charset="0"/>
                        </a:rPr>
                        <m:t>=1 </m:t>
                      </m:r>
                      <m:r>
                        <a:rPr lang="it-IT" sz="1400" b="0" i="1" smtClean="0">
                          <a:latin typeface="Cambria Math" panose="02040503050406030204" pitchFamily="18" charset="0"/>
                        </a:rPr>
                        <m:t>𝑏𝑝𝑠</m:t>
                      </m:r>
                    </m:oMath>
                  </m:oMathPara>
                </a14:m>
                <a:endParaRPr lang="it-IT" sz="1400" dirty="0"/>
              </a:p>
            </p:txBody>
          </p:sp>
        </mc:Choice>
        <mc:Fallback xmlns="">
          <p:sp>
            <p:nvSpPr>
              <p:cNvPr id="50" name="CasellaDiTesto 49">
                <a:extLst>
                  <a:ext uri="{FF2B5EF4-FFF2-40B4-BE49-F238E27FC236}">
                    <a16:creationId xmlns:a16="http://schemas.microsoft.com/office/drawing/2014/main" id="{3D1AE251-4D4D-4D79-A5D8-3696A7917EB8}"/>
                  </a:ext>
                </a:extLst>
              </p:cNvPr>
              <p:cNvSpPr txBox="1">
                <a:spLocks noRot="1" noChangeAspect="1" noMove="1" noResize="1" noEditPoints="1" noAdjustHandles="1" noChangeArrowheads="1" noChangeShapeType="1" noTextEdit="1"/>
              </p:cNvSpPr>
              <p:nvPr/>
            </p:nvSpPr>
            <p:spPr>
              <a:xfrm>
                <a:off x="7510754" y="5831733"/>
                <a:ext cx="815608" cy="215444"/>
              </a:xfrm>
              <a:prstGeom prst="rect">
                <a:avLst/>
              </a:prstGeom>
              <a:blipFill>
                <a:blip r:embed="rId5"/>
                <a:stretch>
                  <a:fillRect l="-4478" r="-6716" b="-31429"/>
                </a:stretch>
              </a:blipFill>
            </p:spPr>
            <p:txBody>
              <a:bodyPr/>
              <a:lstStyle/>
              <a:p>
                <a:r>
                  <a:rPr lang="it-IT">
                    <a:noFill/>
                  </a:rPr>
                  <a:t> </a:t>
                </a:r>
              </a:p>
            </p:txBody>
          </p:sp>
        </mc:Fallback>
      </mc:AlternateContent>
      <p:sp>
        <p:nvSpPr>
          <p:cNvPr id="47" name="CasellaDiTesto 46">
            <a:extLst>
              <a:ext uri="{FF2B5EF4-FFF2-40B4-BE49-F238E27FC236}">
                <a16:creationId xmlns:a16="http://schemas.microsoft.com/office/drawing/2014/main" id="{4D2C66C3-78AA-4392-A714-A8E7E1117873}"/>
              </a:ext>
            </a:extLst>
          </p:cNvPr>
          <p:cNvSpPr txBox="1"/>
          <p:nvPr/>
        </p:nvSpPr>
        <p:spPr>
          <a:xfrm>
            <a:off x="5008466" y="4910924"/>
            <a:ext cx="281752" cy="332036"/>
          </a:xfrm>
          <a:prstGeom prst="rect">
            <a:avLst/>
          </a:prstGeom>
          <a:noFill/>
        </p:spPr>
        <p:txBody>
          <a:bodyPr wrap="none" rtlCol="0">
            <a:spAutoFit/>
          </a:bodyPr>
          <a:lstStyle/>
          <a:p>
            <a:r>
              <a:rPr lang="it-IT" dirty="0"/>
              <a:t>A</a:t>
            </a:r>
          </a:p>
        </p:txBody>
      </p:sp>
      <p:sp>
        <p:nvSpPr>
          <p:cNvPr id="48" name="CasellaDiTesto 47">
            <a:extLst>
              <a:ext uri="{FF2B5EF4-FFF2-40B4-BE49-F238E27FC236}">
                <a16:creationId xmlns:a16="http://schemas.microsoft.com/office/drawing/2014/main" id="{396AF42F-27EB-44C8-AD6E-4FCD153044BF}"/>
              </a:ext>
            </a:extLst>
          </p:cNvPr>
          <p:cNvSpPr txBox="1"/>
          <p:nvPr/>
        </p:nvSpPr>
        <p:spPr>
          <a:xfrm>
            <a:off x="10395362" y="4950284"/>
            <a:ext cx="274644" cy="332036"/>
          </a:xfrm>
          <a:prstGeom prst="rect">
            <a:avLst/>
          </a:prstGeom>
          <a:noFill/>
        </p:spPr>
        <p:txBody>
          <a:bodyPr wrap="none" rtlCol="0">
            <a:spAutoFit/>
          </a:bodyPr>
          <a:lstStyle/>
          <a:p>
            <a:r>
              <a:rPr lang="it-IT" dirty="0"/>
              <a:t>B</a:t>
            </a:r>
          </a:p>
        </p:txBody>
      </p:sp>
      <p:sp>
        <p:nvSpPr>
          <p:cNvPr id="8" name="Rettangolo 7">
            <a:extLst>
              <a:ext uri="{FF2B5EF4-FFF2-40B4-BE49-F238E27FC236}">
                <a16:creationId xmlns:a16="http://schemas.microsoft.com/office/drawing/2014/main" id="{E26F8438-D86E-4EB3-8F2C-D672F0650F55}"/>
              </a:ext>
            </a:extLst>
          </p:cNvPr>
          <p:cNvSpPr/>
          <p:nvPr/>
        </p:nvSpPr>
        <p:spPr>
          <a:xfrm>
            <a:off x="5683620" y="5404102"/>
            <a:ext cx="45719" cy="330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22" name="Connettore diritto 21">
            <a:extLst>
              <a:ext uri="{FF2B5EF4-FFF2-40B4-BE49-F238E27FC236}">
                <a16:creationId xmlns:a16="http://schemas.microsoft.com/office/drawing/2014/main" id="{E9290110-19B9-4EC1-A175-CDF04B78F0DD}"/>
              </a:ext>
            </a:extLst>
          </p:cNvPr>
          <p:cNvCxnSpPr>
            <a:stCxn id="38" idx="3"/>
            <a:endCxn id="39" idx="1"/>
          </p:cNvCxnSpPr>
          <p:nvPr/>
        </p:nvCxnSpPr>
        <p:spPr>
          <a:xfrm flipV="1">
            <a:off x="5694012" y="5738145"/>
            <a:ext cx="4402779"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Connettore 2 25">
            <a:extLst>
              <a:ext uri="{FF2B5EF4-FFF2-40B4-BE49-F238E27FC236}">
                <a16:creationId xmlns:a16="http://schemas.microsoft.com/office/drawing/2014/main" id="{52F76B22-BBAF-476E-ACC6-896FE99E3EFD}"/>
              </a:ext>
            </a:extLst>
          </p:cNvPr>
          <p:cNvCxnSpPr/>
          <p:nvPr/>
        </p:nvCxnSpPr>
        <p:spPr>
          <a:xfrm>
            <a:off x="5676256" y="5319616"/>
            <a:ext cx="210147"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7" name="CasellaDiTesto 26">
            <a:extLst>
              <a:ext uri="{FF2B5EF4-FFF2-40B4-BE49-F238E27FC236}">
                <a16:creationId xmlns:a16="http://schemas.microsoft.com/office/drawing/2014/main" id="{4387FEB7-D658-4877-91F5-2C8189887C4B}"/>
              </a:ext>
            </a:extLst>
          </p:cNvPr>
          <p:cNvSpPr txBox="1"/>
          <p:nvPr/>
        </p:nvSpPr>
        <p:spPr>
          <a:xfrm>
            <a:off x="5640104" y="4950284"/>
            <a:ext cx="282450" cy="369332"/>
          </a:xfrm>
          <a:prstGeom prst="rect">
            <a:avLst/>
          </a:prstGeom>
          <a:noFill/>
        </p:spPr>
        <p:txBody>
          <a:bodyPr wrap="none" rtlCol="0">
            <a:spAutoFit/>
          </a:bodyPr>
          <a:lstStyle/>
          <a:p>
            <a:r>
              <a:rPr lang="it-IT" dirty="0"/>
              <a:t>L</a:t>
            </a:r>
          </a:p>
        </p:txBody>
      </p:sp>
      <p:sp>
        <p:nvSpPr>
          <p:cNvPr id="51" name="Rettangolo 50">
            <a:extLst>
              <a:ext uri="{FF2B5EF4-FFF2-40B4-BE49-F238E27FC236}">
                <a16:creationId xmlns:a16="http://schemas.microsoft.com/office/drawing/2014/main" id="{467BD4BD-F985-423D-87F9-D38F10B21121}"/>
              </a:ext>
            </a:extLst>
          </p:cNvPr>
          <p:cNvSpPr/>
          <p:nvPr/>
        </p:nvSpPr>
        <p:spPr>
          <a:xfrm>
            <a:off x="5758469" y="5406935"/>
            <a:ext cx="45719" cy="330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2" name="Rettangolo 51">
            <a:extLst>
              <a:ext uri="{FF2B5EF4-FFF2-40B4-BE49-F238E27FC236}">
                <a16:creationId xmlns:a16="http://schemas.microsoft.com/office/drawing/2014/main" id="{2409E100-86B4-4EEB-8BBE-4E6FA08C8079}"/>
              </a:ext>
            </a:extLst>
          </p:cNvPr>
          <p:cNvSpPr/>
          <p:nvPr/>
        </p:nvSpPr>
        <p:spPr>
          <a:xfrm>
            <a:off x="5839848" y="5408410"/>
            <a:ext cx="45719" cy="330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8" name="CasellaDiTesto 27">
            <a:extLst>
              <a:ext uri="{FF2B5EF4-FFF2-40B4-BE49-F238E27FC236}">
                <a16:creationId xmlns:a16="http://schemas.microsoft.com/office/drawing/2014/main" id="{404E8C4E-0339-4263-8168-495CCFDF5B73}"/>
              </a:ext>
            </a:extLst>
          </p:cNvPr>
          <p:cNvSpPr txBox="1"/>
          <p:nvPr/>
        </p:nvSpPr>
        <p:spPr>
          <a:xfrm>
            <a:off x="341966" y="4803937"/>
            <a:ext cx="4324519" cy="1200329"/>
          </a:xfrm>
          <a:prstGeom prst="rect">
            <a:avLst/>
          </a:prstGeom>
          <a:noFill/>
        </p:spPr>
        <p:txBody>
          <a:bodyPr wrap="square" rtlCol="0">
            <a:spAutoFit/>
          </a:bodyPr>
          <a:lstStyle/>
          <a:p>
            <a:r>
              <a:rPr lang="it-IT" dirty="0"/>
              <a:t>Esempio:</a:t>
            </a:r>
          </a:p>
          <a:p>
            <a:r>
              <a:rPr lang="it-IT" dirty="0"/>
              <a:t>Supponiamo di avere L=3 bit e R=1 bit/s</a:t>
            </a:r>
          </a:p>
          <a:p>
            <a:endParaRPr lang="it-IT" dirty="0"/>
          </a:p>
          <a:p>
            <a:r>
              <a:rPr lang="it-IT" dirty="0"/>
              <a:t>Il valore di T=3 s</a:t>
            </a:r>
          </a:p>
        </p:txBody>
      </p:sp>
      <p:sp>
        <p:nvSpPr>
          <p:cNvPr id="53" name="Freccia a destra 52">
            <a:extLst>
              <a:ext uri="{FF2B5EF4-FFF2-40B4-BE49-F238E27FC236}">
                <a16:creationId xmlns:a16="http://schemas.microsoft.com/office/drawing/2014/main" id="{EF2FC41C-FEF1-4149-A79E-E5B7D6293A8B}"/>
              </a:ext>
            </a:extLst>
          </p:cNvPr>
          <p:cNvSpPr/>
          <p:nvPr/>
        </p:nvSpPr>
        <p:spPr>
          <a:xfrm>
            <a:off x="3117510" y="5495770"/>
            <a:ext cx="750225" cy="47779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1332552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grpId="0" nodeType="clickEffect">
                                  <p:stCondLst>
                                    <p:cond delay="0"/>
                                  </p:stCondLst>
                                  <p:childTnLst>
                                    <p:animMotion origin="layout" path="M 6.25E-7 -1.48148E-6 L 0.34427 -1.48148E-6 " pathEditMode="relative" rAng="0" ptsTypes="AA">
                                      <p:cBhvr>
                                        <p:cTn id="6" dur="2000" fill="hold"/>
                                        <p:tgtEl>
                                          <p:spTgt spid="52"/>
                                        </p:tgtEl>
                                        <p:attrNameLst>
                                          <p:attrName>ppt_x</p:attrName>
                                          <p:attrName>ppt_y</p:attrName>
                                        </p:attrNameLst>
                                      </p:cBhvr>
                                      <p:rCtr x="17214" y="0"/>
                                    </p:animMotion>
                                  </p:childTnLst>
                                </p:cTn>
                              </p:par>
                            </p:childTnLst>
                          </p:cTn>
                        </p:par>
                      </p:childTnLst>
                    </p:cTn>
                  </p:par>
                  <p:par>
                    <p:cTn id="7" fill="hold">
                      <p:stCondLst>
                        <p:cond delay="indefinite"/>
                      </p:stCondLst>
                      <p:childTnLst>
                        <p:par>
                          <p:cTn id="8" fill="hold">
                            <p:stCondLst>
                              <p:cond delay="0"/>
                            </p:stCondLst>
                            <p:childTnLst>
                              <p:par>
                                <p:cTn id="9" presetID="63" presetClass="path" presetSubtype="0" accel="50000" decel="50000" fill="hold" grpId="0" nodeType="clickEffect">
                                  <p:stCondLst>
                                    <p:cond delay="0"/>
                                  </p:stCondLst>
                                  <p:childTnLst>
                                    <p:animMotion origin="layout" path="M 1.45833E-6 0 L 0.35104 0 " pathEditMode="relative" rAng="0" ptsTypes="AA">
                                      <p:cBhvr>
                                        <p:cTn id="10" dur="2000" fill="hold"/>
                                        <p:tgtEl>
                                          <p:spTgt spid="51"/>
                                        </p:tgtEl>
                                        <p:attrNameLst>
                                          <p:attrName>ppt_x</p:attrName>
                                          <p:attrName>ppt_y</p:attrName>
                                        </p:attrNameLst>
                                      </p:cBhvr>
                                      <p:rCtr x="17552" y="0"/>
                                    </p:animMotion>
                                  </p:childTnLst>
                                </p:cTn>
                              </p:par>
                            </p:childTnLst>
                          </p:cTn>
                        </p:par>
                      </p:childTnLst>
                    </p:cTn>
                  </p:par>
                  <p:par>
                    <p:cTn id="11" fill="hold">
                      <p:stCondLst>
                        <p:cond delay="indefinite"/>
                      </p:stCondLst>
                      <p:childTnLst>
                        <p:par>
                          <p:cTn id="12" fill="hold">
                            <p:stCondLst>
                              <p:cond delay="0"/>
                            </p:stCondLst>
                            <p:childTnLst>
                              <p:par>
                                <p:cTn id="13" presetID="63" presetClass="path" presetSubtype="0" accel="50000" decel="50000" fill="hold" grpId="0" nodeType="clickEffect">
                                  <p:stCondLst>
                                    <p:cond delay="0"/>
                                  </p:stCondLst>
                                  <p:childTnLst>
                                    <p:animMotion origin="layout" path="M 1.25E-6 2.96296E-6 L 0.35729 0.00347 " pathEditMode="relative" rAng="0" ptsTypes="AA">
                                      <p:cBhvr>
                                        <p:cTn id="14" dur="2000" fill="hold"/>
                                        <p:tgtEl>
                                          <p:spTgt spid="8"/>
                                        </p:tgtEl>
                                        <p:attrNameLst>
                                          <p:attrName>ppt_x</p:attrName>
                                          <p:attrName>ppt_y</p:attrName>
                                        </p:attrNameLst>
                                      </p:cBhvr>
                                      <p:rCtr x="17865" y="16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51" grpId="0" animBg="1"/>
      <p:bldP spid="52"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a:extLst>
              <a:ext uri="{FF2B5EF4-FFF2-40B4-BE49-F238E27FC236}">
                <a16:creationId xmlns:a16="http://schemas.microsoft.com/office/drawing/2014/main" id="{D8E2E0A5-9CCA-48DA-A50D-2CE65E002E83}"/>
              </a:ext>
            </a:extLst>
          </p:cNvPr>
          <p:cNvSpPr>
            <a:spLocks noGrp="1"/>
          </p:cNvSpPr>
          <p:nvPr>
            <p:ph type="ftr" sz="quarter" idx="11"/>
          </p:nvPr>
        </p:nvSpPr>
        <p:spPr/>
        <p:txBody>
          <a:bodyPr/>
          <a:lstStyle/>
          <a:p>
            <a:endParaRPr lang="it-IT" dirty="0"/>
          </a:p>
        </p:txBody>
      </p:sp>
      <p:sp>
        <p:nvSpPr>
          <p:cNvPr id="10" name="CasellaDiTesto 9">
            <a:extLst>
              <a:ext uri="{FF2B5EF4-FFF2-40B4-BE49-F238E27FC236}">
                <a16:creationId xmlns:a16="http://schemas.microsoft.com/office/drawing/2014/main" id="{032432F3-C528-4532-AEFF-DB9FD52FFD58}"/>
              </a:ext>
            </a:extLst>
          </p:cNvPr>
          <p:cNvSpPr txBox="1"/>
          <p:nvPr/>
        </p:nvSpPr>
        <p:spPr>
          <a:xfrm>
            <a:off x="176851" y="1413304"/>
            <a:ext cx="7538346" cy="523220"/>
          </a:xfrm>
          <a:prstGeom prst="rect">
            <a:avLst/>
          </a:prstGeom>
          <a:noFill/>
        </p:spPr>
        <p:txBody>
          <a:bodyPr wrap="none" rtlCol="0">
            <a:spAutoFit/>
          </a:bodyPr>
          <a:lstStyle/>
          <a:p>
            <a:r>
              <a:rPr lang="it-IT" sz="2800" dirty="0"/>
              <a:t>Sappiamo che il </a:t>
            </a:r>
            <a:r>
              <a:rPr lang="it-IT" sz="2800" b="1" dirty="0"/>
              <a:t>tempo di Propagazione </a:t>
            </a:r>
            <a:r>
              <a:rPr lang="it-IT" sz="2800" dirty="0"/>
              <a:t>è dato da:</a:t>
            </a:r>
          </a:p>
        </p:txBody>
      </p:sp>
      <mc:AlternateContent xmlns:mc="http://schemas.openxmlformats.org/markup-compatibility/2006" xmlns:a14="http://schemas.microsoft.com/office/drawing/2010/main">
        <mc:Choice Requires="a14">
          <p:sp>
            <p:nvSpPr>
              <p:cNvPr id="11" name="CasellaDiTesto 10">
                <a:extLst>
                  <a:ext uri="{FF2B5EF4-FFF2-40B4-BE49-F238E27FC236}">
                    <a16:creationId xmlns:a16="http://schemas.microsoft.com/office/drawing/2014/main" id="{AA60A4B7-2068-4CD0-978B-EB60A83D2A23}"/>
                  </a:ext>
                </a:extLst>
              </p:cNvPr>
              <p:cNvSpPr txBox="1"/>
              <p:nvPr/>
            </p:nvSpPr>
            <p:spPr>
              <a:xfrm>
                <a:off x="5115219" y="2788050"/>
                <a:ext cx="980781" cy="80682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it-IT" sz="2800" i="1" smtClean="0">
                          <a:latin typeface="Cambria Math" panose="02040503050406030204" pitchFamily="18" charset="0"/>
                          <a:ea typeface="Cambria Math" panose="02040503050406030204" pitchFamily="18" charset="0"/>
                        </a:rPr>
                        <m:t>𝜏</m:t>
                      </m:r>
                      <m:r>
                        <a:rPr lang="it-IT" sz="2800" b="0" i="1" smtClean="0">
                          <a:latin typeface="Cambria Math" panose="02040503050406030204" pitchFamily="18" charset="0"/>
                          <a:ea typeface="Cambria Math" panose="02040503050406030204" pitchFamily="18" charset="0"/>
                        </a:rPr>
                        <m:t>=</m:t>
                      </m:r>
                      <m:f>
                        <m:fPr>
                          <m:ctrlPr>
                            <a:rPr lang="it-IT" sz="2800" b="0" i="1" smtClean="0">
                              <a:latin typeface="Cambria Math" panose="02040503050406030204" pitchFamily="18" charset="0"/>
                              <a:ea typeface="Cambria Math" panose="02040503050406030204" pitchFamily="18" charset="0"/>
                            </a:rPr>
                          </m:ctrlPr>
                        </m:fPr>
                        <m:num>
                          <m:r>
                            <a:rPr lang="it-IT" sz="2800" b="0" i="1" smtClean="0">
                              <a:latin typeface="Cambria Math" panose="02040503050406030204" pitchFamily="18" charset="0"/>
                              <a:ea typeface="Cambria Math" panose="02040503050406030204" pitchFamily="18" charset="0"/>
                            </a:rPr>
                            <m:t>𝐷</m:t>
                          </m:r>
                        </m:num>
                        <m:den>
                          <m:r>
                            <a:rPr lang="it-IT" sz="2800" b="0" i="1" smtClean="0">
                              <a:latin typeface="Cambria Math" panose="02040503050406030204" pitchFamily="18" charset="0"/>
                              <a:ea typeface="Cambria Math" panose="02040503050406030204" pitchFamily="18" charset="0"/>
                            </a:rPr>
                            <m:t>𝑣</m:t>
                          </m:r>
                        </m:den>
                      </m:f>
                    </m:oMath>
                  </m:oMathPara>
                </a14:m>
                <a:endParaRPr lang="it-IT" sz="2800" dirty="0"/>
              </a:p>
            </p:txBody>
          </p:sp>
        </mc:Choice>
        <mc:Fallback xmlns="">
          <p:sp>
            <p:nvSpPr>
              <p:cNvPr id="11" name="CasellaDiTesto 10">
                <a:extLst>
                  <a:ext uri="{FF2B5EF4-FFF2-40B4-BE49-F238E27FC236}">
                    <a16:creationId xmlns:a16="http://schemas.microsoft.com/office/drawing/2014/main" id="{AA60A4B7-2068-4CD0-978B-EB60A83D2A23}"/>
                  </a:ext>
                </a:extLst>
              </p:cNvPr>
              <p:cNvSpPr txBox="1">
                <a:spLocks noRot="1" noChangeAspect="1" noMove="1" noResize="1" noEditPoints="1" noAdjustHandles="1" noChangeArrowheads="1" noChangeShapeType="1" noTextEdit="1"/>
              </p:cNvSpPr>
              <p:nvPr/>
            </p:nvSpPr>
            <p:spPr>
              <a:xfrm>
                <a:off x="5115219" y="2788050"/>
                <a:ext cx="980781" cy="806824"/>
              </a:xfrm>
              <a:prstGeom prst="rect">
                <a:avLst/>
              </a:prstGeom>
              <a:blipFill>
                <a:blip r:embed="rId3"/>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12" name="Rettangolo 11">
                <a:extLst>
                  <a:ext uri="{FF2B5EF4-FFF2-40B4-BE49-F238E27FC236}">
                    <a16:creationId xmlns:a16="http://schemas.microsoft.com/office/drawing/2014/main" id="{732299DD-DF30-4FC7-A4B3-C66160F1546A}"/>
                  </a:ext>
                </a:extLst>
              </p:cNvPr>
              <p:cNvSpPr/>
              <p:nvPr/>
            </p:nvSpPr>
            <p:spPr>
              <a:xfrm>
                <a:off x="176851" y="4059701"/>
                <a:ext cx="10733806" cy="1384995"/>
              </a:xfrm>
              <a:prstGeom prst="rect">
                <a:avLst/>
              </a:prstGeom>
            </p:spPr>
            <p:txBody>
              <a:bodyPr wrap="square">
                <a:spAutoFit/>
              </a:bodyPr>
              <a:lstStyle/>
              <a:p>
                <a:r>
                  <a:rPr lang="it-IT" sz="2800" dirty="0"/>
                  <a:t>in cui </a:t>
                </a:r>
                <a:r>
                  <a:rPr lang="it-IT" sz="2800" b="1" dirty="0"/>
                  <a:t>D</a:t>
                </a:r>
                <a:r>
                  <a:rPr lang="it-IT" sz="2800" dirty="0"/>
                  <a:t> è la lunghezza del collegamento tra A e B e </a:t>
                </a:r>
                <a:r>
                  <a:rPr lang="it-IT" sz="2800" b="1" i="1" dirty="0"/>
                  <a:t>v</a:t>
                </a:r>
                <a:r>
                  <a:rPr lang="it-IT" sz="2800" dirty="0"/>
                  <a:t> è la velocità di propagazione del segnale sul link fisico generalmente assunta uguale a </a:t>
                </a:r>
                <a14:m>
                  <m:oMath xmlns:m="http://schemas.openxmlformats.org/officeDocument/2006/math">
                    <m:r>
                      <a:rPr lang="it-IT" sz="2800" i="1">
                        <a:latin typeface="Cambria Math" panose="02040503050406030204" pitchFamily="18" charset="0"/>
                      </a:rPr>
                      <m:t>2</m:t>
                    </m:r>
                    <m:r>
                      <a:rPr lang="it-IT" sz="2800" i="1">
                        <a:latin typeface="Cambria Math" panose="02040503050406030204" pitchFamily="18" charset="0"/>
                        <a:ea typeface="Cambria Math" panose="02040503050406030204" pitchFamily="18" charset="0"/>
                      </a:rPr>
                      <m:t>∙</m:t>
                    </m:r>
                    <m:sSup>
                      <m:sSupPr>
                        <m:ctrlPr>
                          <a:rPr lang="it-IT" sz="2800" i="1">
                            <a:latin typeface="Cambria Math" panose="02040503050406030204" pitchFamily="18" charset="0"/>
                            <a:ea typeface="Cambria Math" panose="02040503050406030204" pitchFamily="18" charset="0"/>
                          </a:rPr>
                        </m:ctrlPr>
                      </m:sSupPr>
                      <m:e>
                        <m:r>
                          <a:rPr lang="it-IT" sz="2800" i="1">
                            <a:latin typeface="Cambria Math" panose="02040503050406030204" pitchFamily="18" charset="0"/>
                            <a:ea typeface="Cambria Math" panose="02040503050406030204" pitchFamily="18" charset="0"/>
                          </a:rPr>
                          <m:t>10</m:t>
                        </m:r>
                      </m:e>
                      <m:sup>
                        <m:r>
                          <a:rPr lang="it-IT" sz="2800" i="1">
                            <a:latin typeface="Cambria Math" panose="02040503050406030204" pitchFamily="18" charset="0"/>
                            <a:ea typeface="Cambria Math" panose="02040503050406030204" pitchFamily="18" charset="0"/>
                          </a:rPr>
                          <m:t>8</m:t>
                        </m:r>
                      </m:sup>
                    </m:sSup>
                    <m:r>
                      <a:rPr lang="it-IT" sz="2800" i="1">
                        <a:latin typeface="Cambria Math" panose="02040503050406030204" pitchFamily="18" charset="0"/>
                        <a:ea typeface="Cambria Math" panose="02040503050406030204" pitchFamily="18" charset="0"/>
                      </a:rPr>
                      <m:t>𝑚</m:t>
                    </m:r>
                    <m:r>
                      <a:rPr lang="it-IT" sz="2800" i="1">
                        <a:latin typeface="Cambria Math" panose="02040503050406030204" pitchFamily="18" charset="0"/>
                        <a:ea typeface="Cambria Math" panose="02040503050406030204" pitchFamily="18" charset="0"/>
                      </a:rPr>
                      <m:t>/</m:t>
                    </m:r>
                    <m:r>
                      <a:rPr lang="it-IT" sz="2800" i="1">
                        <a:latin typeface="Cambria Math" panose="02040503050406030204" pitchFamily="18" charset="0"/>
                        <a:ea typeface="Cambria Math" panose="02040503050406030204" pitchFamily="18" charset="0"/>
                      </a:rPr>
                      <m:t>𝑠</m:t>
                    </m:r>
                  </m:oMath>
                </a14:m>
                <a:endParaRPr lang="it-IT" sz="2800" dirty="0"/>
              </a:p>
            </p:txBody>
          </p:sp>
        </mc:Choice>
        <mc:Fallback xmlns="">
          <p:sp>
            <p:nvSpPr>
              <p:cNvPr id="12" name="Rettangolo 11">
                <a:extLst>
                  <a:ext uri="{FF2B5EF4-FFF2-40B4-BE49-F238E27FC236}">
                    <a16:creationId xmlns:a16="http://schemas.microsoft.com/office/drawing/2014/main" id="{732299DD-DF30-4FC7-A4B3-C66160F1546A}"/>
                  </a:ext>
                </a:extLst>
              </p:cNvPr>
              <p:cNvSpPr>
                <a:spLocks noRot="1" noChangeAspect="1" noMove="1" noResize="1" noEditPoints="1" noAdjustHandles="1" noChangeArrowheads="1" noChangeShapeType="1" noTextEdit="1"/>
              </p:cNvSpPr>
              <p:nvPr/>
            </p:nvSpPr>
            <p:spPr>
              <a:xfrm>
                <a:off x="176851" y="4059701"/>
                <a:ext cx="10733806" cy="1384995"/>
              </a:xfrm>
              <a:prstGeom prst="rect">
                <a:avLst/>
              </a:prstGeom>
              <a:blipFill>
                <a:blip r:embed="rId4"/>
                <a:stretch>
                  <a:fillRect l="-1136" t="-4405"/>
                </a:stretch>
              </a:blipFill>
            </p:spPr>
            <p:txBody>
              <a:bodyPr/>
              <a:lstStyle/>
              <a:p>
                <a:r>
                  <a:rPr lang="it-IT">
                    <a:noFill/>
                  </a:rPr>
                  <a:t> </a:t>
                </a:r>
              </a:p>
            </p:txBody>
          </p:sp>
        </mc:Fallback>
      </mc:AlternateContent>
      <p:sp>
        <p:nvSpPr>
          <p:cNvPr id="13" name="Titolo 1">
            <a:extLst>
              <a:ext uri="{FF2B5EF4-FFF2-40B4-BE49-F238E27FC236}">
                <a16:creationId xmlns:a16="http://schemas.microsoft.com/office/drawing/2014/main" id="{868E691F-6E09-4D80-9E93-6A3330513F43}"/>
              </a:ext>
            </a:extLst>
          </p:cNvPr>
          <p:cNvSpPr txBox="1">
            <a:spLocks/>
          </p:cNvSpPr>
          <p:nvPr/>
        </p:nvSpPr>
        <p:spPr>
          <a:xfrm>
            <a:off x="1934817" y="497477"/>
            <a:ext cx="8460545" cy="662782"/>
          </a:xfrm>
          <a:prstGeom prst="rect">
            <a:avLst/>
          </a:prstGeom>
        </p:spPr>
        <p:txBody>
          <a:bodyPr/>
          <a:lstStyle>
            <a:defPPr>
              <a:defRPr lang="it-IT"/>
            </a:defPPr>
            <a:lvl1pPr indent="0">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vl2pPr marL="742950" indent="-285750">
              <a:spcBef>
                <a:spcPct val="20000"/>
              </a:spcBef>
              <a:buFont typeface="Arial" panose="020B0604020202020204" pitchFamily="34" charset="0"/>
              <a:buChar char="–"/>
              <a:defRPr sz="2800"/>
            </a:lvl2pPr>
            <a:lvl3pPr marL="1143000" indent="-228600">
              <a:spcBef>
                <a:spcPct val="20000"/>
              </a:spcBef>
              <a:buFont typeface="Arial" panose="020B0604020202020204" pitchFamily="34" charset="0"/>
              <a:buChar char="•"/>
              <a:defRPr sz="2400"/>
            </a:lvl3pPr>
            <a:lvl4pPr marL="1600200" indent="-228600">
              <a:spcBef>
                <a:spcPct val="20000"/>
              </a:spcBef>
              <a:buFont typeface="Arial" panose="020B0604020202020204" pitchFamily="34" charset="0"/>
              <a:buChar char="–"/>
              <a:defRPr sz="2000"/>
            </a:lvl4pPr>
            <a:lvl5pPr marL="2057400" indent="-228600">
              <a:spcBef>
                <a:spcPct val="20000"/>
              </a:spcBef>
              <a:buFont typeface="Arial" panose="020B0604020202020204" pitchFamily="34" charset="0"/>
              <a:buChar char="»"/>
              <a:defRPr sz="2000"/>
            </a:lvl5pPr>
            <a:lvl6pPr marL="2514600" indent="-228600">
              <a:spcBef>
                <a:spcPct val="20000"/>
              </a:spcBef>
              <a:buFont typeface="Arial" panose="020B0604020202020204" pitchFamily="34" charset="0"/>
              <a:buChar char="•"/>
              <a:defRPr sz="2000"/>
            </a:lvl6pPr>
            <a:lvl7pPr marL="2971800" indent="-228600">
              <a:spcBef>
                <a:spcPct val="20000"/>
              </a:spcBef>
              <a:buFont typeface="Arial" panose="020B0604020202020204" pitchFamily="34" charset="0"/>
              <a:buChar char="•"/>
              <a:defRPr sz="20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r>
              <a:rPr lang="it-IT" dirty="0"/>
              <a:t>Esercizio 2 – Ritardi di Trasferimento – soluzione 2/3</a:t>
            </a:r>
          </a:p>
        </p:txBody>
      </p:sp>
      <p:cxnSp>
        <p:nvCxnSpPr>
          <p:cNvPr id="14" name="Connettore diritto 13">
            <a:extLst>
              <a:ext uri="{FF2B5EF4-FFF2-40B4-BE49-F238E27FC236}">
                <a16:creationId xmlns:a16="http://schemas.microsoft.com/office/drawing/2014/main" id="{3F08392A-1A6C-461A-AF94-BB5C378B8212}"/>
              </a:ext>
            </a:extLst>
          </p:cNvPr>
          <p:cNvCxnSpPr/>
          <p:nvPr/>
        </p:nvCxnSpPr>
        <p:spPr>
          <a:xfrm>
            <a:off x="1321419" y="1119854"/>
            <a:ext cx="96873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52542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a:extLst>
              <a:ext uri="{FF2B5EF4-FFF2-40B4-BE49-F238E27FC236}">
                <a16:creationId xmlns:a16="http://schemas.microsoft.com/office/drawing/2014/main" id="{7F919462-6906-48C0-B67A-E1E72E1934D0}"/>
              </a:ext>
            </a:extLst>
          </p:cNvPr>
          <p:cNvSpPr>
            <a:spLocks noGrp="1"/>
          </p:cNvSpPr>
          <p:nvPr>
            <p:ph type="ftr" sz="quarter" idx="11"/>
          </p:nvPr>
        </p:nvSpPr>
        <p:spPr/>
        <p:txBody>
          <a:bodyPr/>
          <a:lstStyle/>
          <a:p>
            <a:endParaRPr lang="it-IT" dirty="0"/>
          </a:p>
        </p:txBody>
      </p:sp>
      <p:sp>
        <p:nvSpPr>
          <p:cNvPr id="3" name="CasellaDiTesto 2">
            <a:extLst>
              <a:ext uri="{FF2B5EF4-FFF2-40B4-BE49-F238E27FC236}">
                <a16:creationId xmlns:a16="http://schemas.microsoft.com/office/drawing/2014/main" id="{BD095307-7A5A-4B79-A9CF-421D234F7988}"/>
              </a:ext>
            </a:extLst>
          </p:cNvPr>
          <p:cNvSpPr txBox="1"/>
          <p:nvPr/>
        </p:nvSpPr>
        <p:spPr>
          <a:xfrm>
            <a:off x="343788" y="1399789"/>
            <a:ext cx="11448767" cy="954107"/>
          </a:xfrm>
          <a:prstGeom prst="rect">
            <a:avLst/>
          </a:prstGeom>
          <a:noFill/>
        </p:spPr>
        <p:txBody>
          <a:bodyPr wrap="square" rtlCol="0">
            <a:spAutoFit/>
          </a:bodyPr>
          <a:lstStyle/>
          <a:p>
            <a:r>
              <a:rPr lang="it-IT" sz="2800" dirty="0"/>
              <a:t>Il tempo complessivo in questo caso è dato dalla somma del tempo di trasmissione e del tempo di propagazione:</a:t>
            </a:r>
          </a:p>
        </p:txBody>
      </p:sp>
      <p:sp>
        <p:nvSpPr>
          <p:cNvPr id="4" name="CasellaDiTesto 3">
            <a:extLst>
              <a:ext uri="{FF2B5EF4-FFF2-40B4-BE49-F238E27FC236}">
                <a16:creationId xmlns:a16="http://schemas.microsoft.com/office/drawing/2014/main" id="{74E6FC7A-C28E-40DA-8EAE-930365081D16}"/>
              </a:ext>
            </a:extLst>
          </p:cNvPr>
          <p:cNvSpPr txBox="1"/>
          <p:nvPr/>
        </p:nvSpPr>
        <p:spPr>
          <a:xfrm>
            <a:off x="343788" y="3121617"/>
            <a:ext cx="9442585" cy="523220"/>
          </a:xfrm>
          <a:prstGeom prst="rect">
            <a:avLst/>
          </a:prstGeom>
          <a:noFill/>
        </p:spPr>
        <p:txBody>
          <a:bodyPr wrap="square" rtlCol="0">
            <a:spAutoFit/>
          </a:bodyPr>
          <a:lstStyle>
            <a:defPPr>
              <a:defRPr lang="it-IT"/>
            </a:defPPr>
            <a:lvl1pPr>
              <a:defRPr sz="2800"/>
            </a:lvl1pPr>
          </a:lstStyle>
          <a:p>
            <a:r>
              <a:rPr lang="it-IT" dirty="0"/>
              <a:t>Poniamo quindi la condizione che il tempo totale sia pari a 2 </a:t>
            </a:r>
            <a:r>
              <a:rPr lang="it-IT" dirty="0" err="1"/>
              <a:t>ms</a:t>
            </a:r>
            <a:endParaRPr lang="it-IT" dirty="0"/>
          </a:p>
        </p:txBody>
      </p:sp>
      <p:sp>
        <p:nvSpPr>
          <p:cNvPr id="6" name="Freccia a destra 5">
            <a:extLst>
              <a:ext uri="{FF2B5EF4-FFF2-40B4-BE49-F238E27FC236}">
                <a16:creationId xmlns:a16="http://schemas.microsoft.com/office/drawing/2014/main" id="{DD808BCF-2B26-47E9-92B0-924EFE244E9F}"/>
              </a:ext>
            </a:extLst>
          </p:cNvPr>
          <p:cNvSpPr/>
          <p:nvPr/>
        </p:nvSpPr>
        <p:spPr>
          <a:xfrm>
            <a:off x="7834333" y="4023644"/>
            <a:ext cx="363984"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mc:AlternateContent xmlns:mc="http://schemas.openxmlformats.org/markup-compatibility/2006" xmlns:a14="http://schemas.microsoft.com/office/drawing/2010/main">
        <mc:Choice Requires="a14">
          <p:sp>
            <p:nvSpPr>
              <p:cNvPr id="7" name="CasellaDiTesto 6">
                <a:extLst>
                  <a:ext uri="{FF2B5EF4-FFF2-40B4-BE49-F238E27FC236}">
                    <a16:creationId xmlns:a16="http://schemas.microsoft.com/office/drawing/2014/main" id="{C96233AE-E28A-4BAF-A4D5-FD2AB95F09D1}"/>
                  </a:ext>
                </a:extLst>
              </p:cNvPr>
              <p:cNvSpPr txBox="1"/>
              <p:nvPr/>
            </p:nvSpPr>
            <p:spPr>
              <a:xfrm>
                <a:off x="8582870" y="3859668"/>
                <a:ext cx="1990801" cy="69140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it-IT" sz="2400" i="1" smtClean="0">
                              <a:latin typeface="Cambria Math" panose="02040503050406030204" pitchFamily="18" charset="0"/>
                            </a:rPr>
                          </m:ctrlPr>
                        </m:sSupPr>
                        <m:e>
                          <m:r>
                            <a:rPr lang="it-IT" sz="2400" b="0" i="1" smtClean="0">
                              <a:latin typeface="Cambria Math" panose="02040503050406030204" pitchFamily="18" charset="0"/>
                            </a:rPr>
                            <m:t>10</m:t>
                          </m:r>
                        </m:e>
                        <m:sup>
                          <m:r>
                            <a:rPr lang="it-IT" sz="2400" b="0" i="1" smtClean="0">
                              <a:latin typeface="Cambria Math" panose="02040503050406030204" pitchFamily="18" charset="0"/>
                            </a:rPr>
                            <m:t>−3</m:t>
                          </m:r>
                        </m:sup>
                      </m:sSup>
                      <m:r>
                        <a:rPr lang="it-IT" sz="2400" b="0" i="1" smtClean="0">
                          <a:latin typeface="Cambria Math" panose="02040503050406030204" pitchFamily="18" charset="0"/>
                          <a:ea typeface="Cambria Math" panose="02040503050406030204" pitchFamily="18" charset="0"/>
                        </a:rPr>
                        <m:t>=</m:t>
                      </m:r>
                      <m:f>
                        <m:fPr>
                          <m:ctrlPr>
                            <a:rPr lang="it-IT" sz="2400" b="0" i="1" smtClean="0">
                              <a:latin typeface="Cambria Math" panose="02040503050406030204" pitchFamily="18" charset="0"/>
                              <a:ea typeface="Cambria Math" panose="02040503050406030204" pitchFamily="18" charset="0"/>
                            </a:rPr>
                          </m:ctrlPr>
                        </m:fPr>
                        <m:num>
                          <m:r>
                            <a:rPr lang="it-IT" sz="2400" b="0" i="1" smtClean="0">
                              <a:latin typeface="Cambria Math" panose="02040503050406030204" pitchFamily="18" charset="0"/>
                              <a:ea typeface="Cambria Math" panose="02040503050406030204" pitchFamily="18" charset="0"/>
                            </a:rPr>
                            <m:t>𝐷</m:t>
                          </m:r>
                        </m:num>
                        <m:den>
                          <m:r>
                            <a:rPr lang="it-IT" sz="2400" b="0" i="1" smtClean="0">
                              <a:latin typeface="Cambria Math" panose="02040503050406030204" pitchFamily="18" charset="0"/>
                              <a:ea typeface="Cambria Math" panose="02040503050406030204" pitchFamily="18" charset="0"/>
                            </a:rPr>
                            <m:t>2∙</m:t>
                          </m:r>
                          <m:sSup>
                            <m:sSupPr>
                              <m:ctrlPr>
                                <a:rPr lang="it-IT" sz="2400" b="0" i="1" smtClean="0">
                                  <a:latin typeface="Cambria Math" panose="02040503050406030204" pitchFamily="18" charset="0"/>
                                  <a:ea typeface="Cambria Math" panose="02040503050406030204" pitchFamily="18" charset="0"/>
                                </a:rPr>
                              </m:ctrlPr>
                            </m:sSupPr>
                            <m:e>
                              <m:r>
                                <a:rPr lang="it-IT" sz="2400" b="0" i="1" smtClean="0">
                                  <a:latin typeface="Cambria Math" panose="02040503050406030204" pitchFamily="18" charset="0"/>
                                  <a:ea typeface="Cambria Math" panose="02040503050406030204" pitchFamily="18" charset="0"/>
                                </a:rPr>
                                <m:t>10</m:t>
                              </m:r>
                            </m:e>
                            <m:sup>
                              <m:r>
                                <a:rPr lang="it-IT" sz="2400" b="0" i="1" smtClean="0">
                                  <a:latin typeface="Cambria Math" panose="02040503050406030204" pitchFamily="18" charset="0"/>
                                  <a:ea typeface="Cambria Math" panose="02040503050406030204" pitchFamily="18" charset="0"/>
                                </a:rPr>
                                <m:t>8</m:t>
                              </m:r>
                            </m:sup>
                          </m:sSup>
                        </m:den>
                      </m:f>
                    </m:oMath>
                  </m:oMathPara>
                </a14:m>
                <a:endParaRPr lang="it-IT" sz="2400" dirty="0"/>
              </a:p>
            </p:txBody>
          </p:sp>
        </mc:Choice>
        <mc:Fallback xmlns="">
          <p:sp>
            <p:nvSpPr>
              <p:cNvPr id="7" name="CasellaDiTesto 6">
                <a:extLst>
                  <a:ext uri="{FF2B5EF4-FFF2-40B4-BE49-F238E27FC236}">
                    <a16:creationId xmlns:a16="http://schemas.microsoft.com/office/drawing/2014/main" id="{C96233AE-E28A-4BAF-A4D5-FD2AB95F09D1}"/>
                  </a:ext>
                </a:extLst>
              </p:cNvPr>
              <p:cNvSpPr txBox="1">
                <a:spLocks noRot="1" noChangeAspect="1" noMove="1" noResize="1" noEditPoints="1" noAdjustHandles="1" noChangeArrowheads="1" noChangeShapeType="1" noTextEdit="1"/>
              </p:cNvSpPr>
              <p:nvPr/>
            </p:nvSpPr>
            <p:spPr>
              <a:xfrm>
                <a:off x="8582870" y="3859668"/>
                <a:ext cx="1990801" cy="691408"/>
              </a:xfrm>
              <a:prstGeom prst="rect">
                <a:avLst/>
              </a:prstGeom>
              <a:blipFill>
                <a:blip r:embed="rId2"/>
                <a:stretch>
                  <a:fillRect/>
                </a:stretch>
              </a:blipFill>
            </p:spPr>
            <p:txBody>
              <a:bodyPr/>
              <a:lstStyle/>
              <a:p>
                <a:r>
                  <a:rPr lang="it-IT">
                    <a:noFill/>
                  </a:rPr>
                  <a:t> </a:t>
                </a:r>
              </a:p>
            </p:txBody>
          </p:sp>
        </mc:Fallback>
      </mc:AlternateContent>
      <p:sp>
        <p:nvSpPr>
          <p:cNvPr id="8" name="CasellaDiTesto 7">
            <a:extLst>
              <a:ext uri="{FF2B5EF4-FFF2-40B4-BE49-F238E27FC236}">
                <a16:creationId xmlns:a16="http://schemas.microsoft.com/office/drawing/2014/main" id="{0D101C70-92B1-4C97-8E1E-3C2FCA24B144}"/>
              </a:ext>
            </a:extLst>
          </p:cNvPr>
          <p:cNvSpPr txBox="1"/>
          <p:nvPr/>
        </p:nvSpPr>
        <p:spPr>
          <a:xfrm>
            <a:off x="4937077" y="5692426"/>
            <a:ext cx="1868781" cy="523220"/>
          </a:xfrm>
          <a:prstGeom prst="rect">
            <a:avLst/>
          </a:prstGeom>
          <a:noFill/>
        </p:spPr>
        <p:txBody>
          <a:bodyPr wrap="none" rtlCol="0">
            <a:spAutoFit/>
          </a:bodyPr>
          <a:lstStyle/>
          <a:p>
            <a:r>
              <a:rPr lang="it-IT" sz="2800" b="1" dirty="0"/>
              <a:t>D = 200 Km</a:t>
            </a:r>
          </a:p>
        </p:txBody>
      </p:sp>
      <p:sp>
        <p:nvSpPr>
          <p:cNvPr id="9" name="Titolo 1">
            <a:extLst>
              <a:ext uri="{FF2B5EF4-FFF2-40B4-BE49-F238E27FC236}">
                <a16:creationId xmlns:a16="http://schemas.microsoft.com/office/drawing/2014/main" id="{11D6CFD0-B783-4D3A-96B7-BF98E90B80DB}"/>
              </a:ext>
            </a:extLst>
          </p:cNvPr>
          <p:cNvSpPr txBox="1">
            <a:spLocks/>
          </p:cNvSpPr>
          <p:nvPr/>
        </p:nvSpPr>
        <p:spPr>
          <a:xfrm>
            <a:off x="1934817" y="497477"/>
            <a:ext cx="8460545" cy="662782"/>
          </a:xfrm>
          <a:prstGeom prst="rect">
            <a:avLst/>
          </a:prstGeom>
        </p:spPr>
        <p:txBody>
          <a:bodyPr/>
          <a:lstStyle>
            <a:defPPr>
              <a:defRPr lang="it-IT"/>
            </a:defPPr>
            <a:lvl1pPr indent="0">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vl2pPr marL="742950" indent="-285750">
              <a:spcBef>
                <a:spcPct val="20000"/>
              </a:spcBef>
              <a:buFont typeface="Arial" panose="020B0604020202020204" pitchFamily="34" charset="0"/>
              <a:buChar char="–"/>
              <a:defRPr sz="2800"/>
            </a:lvl2pPr>
            <a:lvl3pPr marL="1143000" indent="-228600">
              <a:spcBef>
                <a:spcPct val="20000"/>
              </a:spcBef>
              <a:buFont typeface="Arial" panose="020B0604020202020204" pitchFamily="34" charset="0"/>
              <a:buChar char="•"/>
              <a:defRPr sz="2400"/>
            </a:lvl3pPr>
            <a:lvl4pPr marL="1600200" indent="-228600">
              <a:spcBef>
                <a:spcPct val="20000"/>
              </a:spcBef>
              <a:buFont typeface="Arial" panose="020B0604020202020204" pitchFamily="34" charset="0"/>
              <a:buChar char="–"/>
              <a:defRPr sz="2000"/>
            </a:lvl4pPr>
            <a:lvl5pPr marL="2057400" indent="-228600">
              <a:spcBef>
                <a:spcPct val="20000"/>
              </a:spcBef>
              <a:buFont typeface="Arial" panose="020B0604020202020204" pitchFamily="34" charset="0"/>
              <a:buChar char="»"/>
              <a:defRPr sz="2000"/>
            </a:lvl5pPr>
            <a:lvl6pPr marL="2514600" indent="-228600">
              <a:spcBef>
                <a:spcPct val="20000"/>
              </a:spcBef>
              <a:buFont typeface="Arial" panose="020B0604020202020204" pitchFamily="34" charset="0"/>
              <a:buChar char="•"/>
              <a:defRPr sz="2000"/>
            </a:lvl6pPr>
            <a:lvl7pPr marL="2971800" indent="-228600">
              <a:spcBef>
                <a:spcPct val="20000"/>
              </a:spcBef>
              <a:buFont typeface="Arial" panose="020B0604020202020204" pitchFamily="34" charset="0"/>
              <a:buChar char="•"/>
              <a:defRPr sz="20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r>
              <a:rPr lang="it-IT" dirty="0"/>
              <a:t>Esercizio 2 – Ritardi di Trasferimento – soluzione 3/3</a:t>
            </a:r>
          </a:p>
        </p:txBody>
      </p:sp>
      <p:cxnSp>
        <p:nvCxnSpPr>
          <p:cNvPr id="10" name="Connettore diritto 9">
            <a:extLst>
              <a:ext uri="{FF2B5EF4-FFF2-40B4-BE49-F238E27FC236}">
                <a16:creationId xmlns:a16="http://schemas.microsoft.com/office/drawing/2014/main" id="{52670FEF-109C-4016-8A6C-A9119B00FBF1}"/>
              </a:ext>
            </a:extLst>
          </p:cNvPr>
          <p:cNvCxnSpPr/>
          <p:nvPr/>
        </p:nvCxnSpPr>
        <p:spPr>
          <a:xfrm>
            <a:off x="1321419" y="1119854"/>
            <a:ext cx="9687340" cy="0"/>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1" name="CasellaDiTesto 10">
                <a:extLst>
                  <a:ext uri="{FF2B5EF4-FFF2-40B4-BE49-F238E27FC236}">
                    <a16:creationId xmlns:a16="http://schemas.microsoft.com/office/drawing/2014/main" id="{24672335-4B8D-4201-8636-1B04499D326E}"/>
                  </a:ext>
                </a:extLst>
              </p:cNvPr>
              <p:cNvSpPr txBox="1"/>
              <p:nvPr/>
            </p:nvSpPr>
            <p:spPr>
              <a:xfrm>
                <a:off x="4491361" y="2494600"/>
                <a:ext cx="3347455" cy="46410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it-IT" sz="2800" i="1" smtClean="0">
                              <a:latin typeface="Cambria Math" panose="02040503050406030204" pitchFamily="18" charset="0"/>
                            </a:rPr>
                          </m:ctrlPr>
                        </m:sSubPr>
                        <m:e>
                          <m:r>
                            <a:rPr lang="it-IT" sz="2800" b="0" i="1" smtClean="0">
                              <a:latin typeface="Cambria Math" panose="02040503050406030204" pitchFamily="18" charset="0"/>
                            </a:rPr>
                            <m:t>𝑇</m:t>
                          </m:r>
                        </m:e>
                        <m:sub>
                          <m:r>
                            <a:rPr lang="it-IT" sz="2800" b="0" i="1" smtClean="0">
                              <a:latin typeface="Cambria Math" panose="02040503050406030204" pitchFamily="18" charset="0"/>
                            </a:rPr>
                            <m:t>𝑡𝑜𝑡</m:t>
                          </m:r>
                        </m:sub>
                      </m:sSub>
                      <m:r>
                        <a:rPr lang="it-IT" sz="2800" b="0" i="1" smtClean="0">
                          <a:latin typeface="Cambria Math" panose="02040503050406030204" pitchFamily="18" charset="0"/>
                        </a:rPr>
                        <m:t>=</m:t>
                      </m:r>
                      <m:sSub>
                        <m:sSubPr>
                          <m:ctrlPr>
                            <a:rPr lang="it-IT" sz="2800" b="0" i="1" smtClean="0">
                              <a:latin typeface="Cambria Math" panose="02040503050406030204" pitchFamily="18" charset="0"/>
                            </a:rPr>
                          </m:ctrlPr>
                        </m:sSubPr>
                        <m:e>
                          <m:r>
                            <a:rPr lang="it-IT" sz="2800" b="0" i="1" smtClean="0">
                              <a:latin typeface="Cambria Math" panose="02040503050406030204" pitchFamily="18" charset="0"/>
                            </a:rPr>
                            <m:t>𝑇</m:t>
                          </m:r>
                        </m:e>
                        <m:sub>
                          <m:r>
                            <a:rPr lang="it-IT" sz="2800" b="0" i="1" smtClean="0">
                              <a:latin typeface="Cambria Math" panose="02040503050406030204" pitchFamily="18" charset="0"/>
                            </a:rPr>
                            <m:t>𝑡𝑟𝑎𝑠𝑚</m:t>
                          </m:r>
                        </m:sub>
                      </m:sSub>
                      <m:r>
                        <a:rPr lang="it-IT" sz="2800" b="0" i="1" smtClean="0">
                          <a:latin typeface="Cambria Math" panose="02040503050406030204" pitchFamily="18" charset="0"/>
                        </a:rPr>
                        <m:t>+</m:t>
                      </m:r>
                      <m:sSub>
                        <m:sSubPr>
                          <m:ctrlPr>
                            <a:rPr lang="it-IT" sz="2800" b="0" i="1" smtClean="0">
                              <a:latin typeface="Cambria Math" panose="02040503050406030204" pitchFamily="18" charset="0"/>
                            </a:rPr>
                          </m:ctrlPr>
                        </m:sSubPr>
                        <m:e>
                          <m:r>
                            <a:rPr lang="it-IT" sz="2800" b="0" i="1" smtClean="0">
                              <a:latin typeface="Cambria Math" panose="02040503050406030204" pitchFamily="18" charset="0"/>
                            </a:rPr>
                            <m:t>𝑇</m:t>
                          </m:r>
                        </m:e>
                        <m:sub>
                          <m:r>
                            <a:rPr lang="it-IT" sz="2800" b="0" i="1" smtClean="0">
                              <a:latin typeface="Cambria Math" panose="02040503050406030204" pitchFamily="18" charset="0"/>
                            </a:rPr>
                            <m:t>𝑝𝑟𝑜𝑝</m:t>
                          </m:r>
                        </m:sub>
                      </m:sSub>
                    </m:oMath>
                  </m:oMathPara>
                </a14:m>
                <a:endParaRPr lang="it-IT" sz="2800" dirty="0"/>
              </a:p>
            </p:txBody>
          </p:sp>
        </mc:Choice>
        <mc:Fallback xmlns="">
          <p:sp>
            <p:nvSpPr>
              <p:cNvPr id="11" name="CasellaDiTesto 10">
                <a:extLst>
                  <a:ext uri="{FF2B5EF4-FFF2-40B4-BE49-F238E27FC236}">
                    <a16:creationId xmlns:a16="http://schemas.microsoft.com/office/drawing/2014/main" id="{24672335-4B8D-4201-8636-1B04499D326E}"/>
                  </a:ext>
                </a:extLst>
              </p:cNvPr>
              <p:cNvSpPr txBox="1">
                <a:spLocks noRot="1" noChangeAspect="1" noMove="1" noResize="1" noEditPoints="1" noAdjustHandles="1" noChangeArrowheads="1" noChangeShapeType="1" noTextEdit="1"/>
              </p:cNvSpPr>
              <p:nvPr/>
            </p:nvSpPr>
            <p:spPr>
              <a:xfrm>
                <a:off x="4491361" y="2494600"/>
                <a:ext cx="3347455" cy="464101"/>
              </a:xfrm>
              <a:prstGeom prst="rect">
                <a:avLst/>
              </a:prstGeom>
              <a:blipFill>
                <a:blip r:embed="rId3"/>
                <a:stretch>
                  <a:fillRect/>
                </a:stretch>
              </a:blipFill>
            </p:spPr>
            <p:txBody>
              <a:bodyPr/>
              <a:lstStyle/>
              <a:p>
                <a:r>
                  <a:rPr lang="it-IT">
                    <a:noFill/>
                  </a:rPr>
                  <a:t> </a:t>
                </a:r>
              </a:p>
            </p:txBody>
          </p:sp>
        </mc:Fallback>
      </mc:AlternateContent>
      <p:grpSp>
        <p:nvGrpSpPr>
          <p:cNvPr id="19" name="Gruppo 18">
            <a:extLst>
              <a:ext uri="{FF2B5EF4-FFF2-40B4-BE49-F238E27FC236}">
                <a16:creationId xmlns:a16="http://schemas.microsoft.com/office/drawing/2014/main" id="{35CB782E-DDDC-4545-9EA5-9873C8799693}"/>
              </a:ext>
            </a:extLst>
          </p:cNvPr>
          <p:cNvGrpSpPr/>
          <p:nvPr/>
        </p:nvGrpSpPr>
        <p:grpSpPr>
          <a:xfrm>
            <a:off x="426704" y="3831368"/>
            <a:ext cx="7023076" cy="1513047"/>
            <a:chOff x="426704" y="3831368"/>
            <a:chExt cx="7023076" cy="1513047"/>
          </a:xfrm>
        </p:grpSpPr>
        <mc:AlternateContent xmlns:mc="http://schemas.openxmlformats.org/markup-compatibility/2006" xmlns:a14="http://schemas.microsoft.com/office/drawing/2010/main">
          <mc:Choice Requires="a14">
            <p:sp>
              <p:nvSpPr>
                <p:cNvPr id="5" name="CasellaDiTesto 4">
                  <a:extLst>
                    <a:ext uri="{FF2B5EF4-FFF2-40B4-BE49-F238E27FC236}">
                      <a16:creationId xmlns:a16="http://schemas.microsoft.com/office/drawing/2014/main" id="{8A6577EF-B875-4619-B820-5560C85216E9}"/>
                    </a:ext>
                  </a:extLst>
                </p:cNvPr>
                <p:cNvSpPr txBox="1"/>
                <p:nvPr/>
              </p:nvSpPr>
              <p:spPr>
                <a:xfrm>
                  <a:off x="426704" y="3831368"/>
                  <a:ext cx="7023076" cy="85523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it-IT" sz="2000" b="0" i="1" smtClean="0">
                            <a:latin typeface="Cambria Math" panose="02040503050406030204" pitchFamily="18" charset="0"/>
                          </a:rPr>
                          <m:t>2</m:t>
                        </m:r>
                        <m:r>
                          <a:rPr lang="it-IT" sz="2000" b="0" i="1" smtClean="0">
                            <a:latin typeface="Cambria Math" panose="02040503050406030204" pitchFamily="18" charset="0"/>
                            <a:ea typeface="Cambria Math" panose="02040503050406030204" pitchFamily="18" charset="0"/>
                          </a:rPr>
                          <m:t>∙ </m:t>
                        </m:r>
                        <m:sSup>
                          <m:sSupPr>
                            <m:ctrlPr>
                              <a:rPr lang="it-IT" sz="2000" b="0" i="1" smtClean="0">
                                <a:latin typeface="Cambria Math" panose="02040503050406030204" pitchFamily="18" charset="0"/>
                                <a:ea typeface="Cambria Math" panose="02040503050406030204" pitchFamily="18" charset="0"/>
                              </a:rPr>
                            </m:ctrlPr>
                          </m:sSupPr>
                          <m:e>
                            <m:r>
                              <a:rPr lang="it-IT" sz="2000" b="0" i="1" smtClean="0">
                                <a:latin typeface="Cambria Math" panose="02040503050406030204" pitchFamily="18" charset="0"/>
                                <a:ea typeface="Cambria Math" panose="02040503050406030204" pitchFamily="18" charset="0"/>
                              </a:rPr>
                              <m:t>10</m:t>
                            </m:r>
                          </m:e>
                          <m:sup>
                            <m:r>
                              <a:rPr lang="it-IT" sz="2000" b="0" i="1" smtClean="0">
                                <a:latin typeface="Cambria Math" panose="02040503050406030204" pitchFamily="18" charset="0"/>
                                <a:ea typeface="Cambria Math" panose="02040503050406030204" pitchFamily="18" charset="0"/>
                              </a:rPr>
                              <m:t>−3</m:t>
                            </m:r>
                          </m:sup>
                        </m:sSup>
                        <m:r>
                          <a:rPr lang="it-IT" sz="2000" b="0" i="1" smtClean="0">
                            <a:latin typeface="Cambria Math" panose="02040503050406030204" pitchFamily="18" charset="0"/>
                            <a:ea typeface="Cambria Math" panose="02040503050406030204" pitchFamily="18" charset="0"/>
                          </a:rPr>
                          <m:t>𝑠</m:t>
                        </m:r>
                        <m:r>
                          <a:rPr lang="it-IT" sz="2000" b="0" i="1" smtClean="0">
                            <a:latin typeface="Cambria Math" panose="02040503050406030204" pitchFamily="18" charset="0"/>
                          </a:rPr>
                          <m:t>= </m:t>
                        </m:r>
                        <m:f>
                          <m:fPr>
                            <m:ctrlPr>
                              <a:rPr lang="it-IT" sz="2000" b="0" i="1" smtClean="0">
                                <a:latin typeface="Cambria Math" panose="02040503050406030204" pitchFamily="18" charset="0"/>
                              </a:rPr>
                            </m:ctrlPr>
                          </m:fPr>
                          <m:num>
                            <m:r>
                              <a:rPr lang="it-IT" sz="2000" b="0" i="1" smtClean="0">
                                <a:latin typeface="Cambria Math" panose="02040503050406030204" pitchFamily="18" charset="0"/>
                              </a:rPr>
                              <m:t>𝐿</m:t>
                            </m:r>
                          </m:num>
                          <m:den>
                            <m:r>
                              <a:rPr lang="it-IT" sz="2000" b="0" i="1" smtClean="0">
                                <a:latin typeface="Cambria Math" panose="02040503050406030204" pitchFamily="18" charset="0"/>
                              </a:rPr>
                              <m:t>𝑅</m:t>
                            </m:r>
                          </m:den>
                        </m:f>
                        <m:r>
                          <a:rPr lang="it-IT" sz="2000" b="0" i="1" smtClean="0">
                            <a:latin typeface="Cambria Math" panose="02040503050406030204" pitchFamily="18" charset="0"/>
                          </a:rPr>
                          <m:t>+</m:t>
                        </m:r>
                        <m:f>
                          <m:fPr>
                            <m:ctrlPr>
                              <a:rPr lang="it-IT" sz="2000" b="0" i="1" smtClean="0">
                                <a:latin typeface="Cambria Math" panose="02040503050406030204" pitchFamily="18" charset="0"/>
                              </a:rPr>
                            </m:ctrlPr>
                          </m:fPr>
                          <m:num>
                            <m:r>
                              <a:rPr lang="it-IT" sz="2000" b="0" i="1" smtClean="0">
                                <a:latin typeface="Cambria Math" panose="02040503050406030204" pitchFamily="18" charset="0"/>
                              </a:rPr>
                              <m:t>𝐷</m:t>
                            </m:r>
                          </m:num>
                          <m:den>
                            <m:r>
                              <a:rPr lang="it-IT" sz="2000" b="0" i="1" smtClean="0">
                                <a:latin typeface="Cambria Math" panose="02040503050406030204" pitchFamily="18" charset="0"/>
                              </a:rPr>
                              <m:t>𝑣</m:t>
                            </m:r>
                          </m:den>
                        </m:f>
                        <m:r>
                          <a:rPr lang="it-IT" sz="2000" b="0" i="1" smtClean="0">
                            <a:latin typeface="Cambria Math" panose="02040503050406030204" pitchFamily="18" charset="0"/>
                          </a:rPr>
                          <m:t>=</m:t>
                        </m:r>
                        <m:f>
                          <m:fPr>
                            <m:ctrlPr>
                              <a:rPr lang="it-IT" sz="2000" b="0" i="1" smtClean="0">
                                <a:latin typeface="Cambria Math" panose="02040503050406030204" pitchFamily="18" charset="0"/>
                              </a:rPr>
                            </m:ctrlPr>
                          </m:fPr>
                          <m:num>
                            <m:r>
                              <a:rPr lang="it-IT" sz="2000" b="0" i="1" smtClean="0">
                                <a:latin typeface="Cambria Math" panose="02040503050406030204" pitchFamily="18" charset="0"/>
                              </a:rPr>
                              <m:t>1000 </m:t>
                            </m:r>
                            <m:r>
                              <a:rPr lang="it-IT" sz="2000" b="0" i="1" smtClean="0">
                                <a:latin typeface="Cambria Math" panose="02040503050406030204" pitchFamily="18" charset="0"/>
                              </a:rPr>
                              <m:t>𝑏𝑖𝑡</m:t>
                            </m:r>
                          </m:num>
                          <m:den>
                            <m:r>
                              <a:rPr lang="it-IT" sz="2000" b="0" i="1" smtClean="0">
                                <a:latin typeface="Cambria Math" panose="02040503050406030204" pitchFamily="18" charset="0"/>
                              </a:rPr>
                              <m:t>1</m:t>
                            </m:r>
                            <m:r>
                              <a:rPr lang="it-IT" sz="2000" b="0" i="1" smtClean="0">
                                <a:latin typeface="Cambria Math" panose="02040503050406030204" pitchFamily="18" charset="0"/>
                                <a:ea typeface="Cambria Math" panose="02040503050406030204" pitchFamily="18" charset="0"/>
                              </a:rPr>
                              <m:t>∙</m:t>
                            </m:r>
                            <m:f>
                              <m:fPr>
                                <m:ctrlPr>
                                  <a:rPr lang="it-IT" sz="2000" b="0" i="1" smtClean="0">
                                    <a:latin typeface="Cambria Math" panose="02040503050406030204" pitchFamily="18" charset="0"/>
                                    <a:ea typeface="Cambria Math" panose="02040503050406030204" pitchFamily="18" charset="0"/>
                                  </a:rPr>
                                </m:ctrlPr>
                              </m:fPr>
                              <m:num>
                                <m:sSup>
                                  <m:sSupPr>
                                    <m:ctrlPr>
                                      <a:rPr lang="it-IT" sz="2000" b="0" i="1" smtClean="0">
                                        <a:latin typeface="Cambria Math" panose="02040503050406030204" pitchFamily="18" charset="0"/>
                                        <a:ea typeface="Cambria Math" panose="02040503050406030204" pitchFamily="18" charset="0"/>
                                      </a:rPr>
                                    </m:ctrlPr>
                                  </m:sSupPr>
                                  <m:e>
                                    <m:r>
                                      <a:rPr lang="it-IT" sz="2000" b="0" i="1" smtClean="0">
                                        <a:latin typeface="Cambria Math" panose="02040503050406030204" pitchFamily="18" charset="0"/>
                                        <a:ea typeface="Cambria Math" panose="02040503050406030204" pitchFamily="18" charset="0"/>
                                      </a:rPr>
                                      <m:t>10</m:t>
                                    </m:r>
                                  </m:e>
                                  <m:sup>
                                    <m:r>
                                      <a:rPr lang="it-IT" sz="2000" b="0" i="1" smtClean="0">
                                        <a:latin typeface="Cambria Math" panose="02040503050406030204" pitchFamily="18" charset="0"/>
                                        <a:ea typeface="Cambria Math" panose="02040503050406030204" pitchFamily="18" charset="0"/>
                                      </a:rPr>
                                      <m:t>6</m:t>
                                    </m:r>
                                  </m:sup>
                                </m:sSup>
                                <m:r>
                                  <a:rPr lang="it-IT" sz="2000" b="0" i="1" smtClean="0">
                                    <a:latin typeface="Cambria Math" panose="02040503050406030204" pitchFamily="18" charset="0"/>
                                    <a:ea typeface="Cambria Math" panose="02040503050406030204" pitchFamily="18" charset="0"/>
                                  </a:rPr>
                                  <m:t>𝑏𝑖𝑡</m:t>
                                </m:r>
                              </m:num>
                              <m:den>
                                <m:r>
                                  <a:rPr lang="it-IT" sz="2000" b="0" i="1" smtClean="0">
                                    <a:latin typeface="Cambria Math" panose="02040503050406030204" pitchFamily="18" charset="0"/>
                                    <a:ea typeface="Cambria Math" panose="02040503050406030204" pitchFamily="18" charset="0"/>
                                  </a:rPr>
                                  <m:t>𝑠</m:t>
                                </m:r>
                              </m:den>
                            </m:f>
                          </m:den>
                        </m:f>
                        <m:r>
                          <a:rPr lang="it-IT" sz="2000" b="0" i="1" smtClean="0">
                            <a:latin typeface="Cambria Math" panose="02040503050406030204" pitchFamily="18" charset="0"/>
                          </a:rPr>
                          <m:t>+</m:t>
                        </m:r>
                        <m:f>
                          <m:fPr>
                            <m:ctrlPr>
                              <a:rPr lang="it-IT" sz="2000" b="0" i="1" smtClean="0">
                                <a:latin typeface="Cambria Math" panose="02040503050406030204" pitchFamily="18" charset="0"/>
                              </a:rPr>
                            </m:ctrlPr>
                          </m:fPr>
                          <m:num>
                            <m:r>
                              <a:rPr lang="it-IT" sz="2000" b="0" i="1" smtClean="0">
                                <a:latin typeface="Cambria Math" panose="02040503050406030204" pitchFamily="18" charset="0"/>
                              </a:rPr>
                              <m:t>𝐷</m:t>
                            </m:r>
                          </m:num>
                          <m:den>
                            <m:r>
                              <a:rPr lang="it-IT" sz="2000" b="0" i="1" smtClean="0">
                                <a:latin typeface="Cambria Math" panose="02040503050406030204" pitchFamily="18" charset="0"/>
                              </a:rPr>
                              <m:t>2</m:t>
                            </m:r>
                            <m:r>
                              <a:rPr lang="it-IT" sz="2000" b="0" i="1" smtClean="0">
                                <a:latin typeface="Cambria Math" panose="02040503050406030204" pitchFamily="18" charset="0"/>
                                <a:ea typeface="Cambria Math" panose="02040503050406030204" pitchFamily="18" charset="0"/>
                              </a:rPr>
                              <m:t>∙</m:t>
                            </m:r>
                            <m:f>
                              <m:fPr>
                                <m:ctrlPr>
                                  <a:rPr lang="it-IT" sz="2000" b="0" i="1" smtClean="0">
                                    <a:latin typeface="Cambria Math" panose="02040503050406030204" pitchFamily="18" charset="0"/>
                                    <a:ea typeface="Cambria Math" panose="02040503050406030204" pitchFamily="18" charset="0"/>
                                  </a:rPr>
                                </m:ctrlPr>
                              </m:fPr>
                              <m:num>
                                <m:sSup>
                                  <m:sSupPr>
                                    <m:ctrlPr>
                                      <a:rPr lang="it-IT" sz="2000" b="0" i="1" smtClean="0">
                                        <a:latin typeface="Cambria Math" panose="02040503050406030204" pitchFamily="18" charset="0"/>
                                        <a:ea typeface="Cambria Math" panose="02040503050406030204" pitchFamily="18" charset="0"/>
                                      </a:rPr>
                                    </m:ctrlPr>
                                  </m:sSupPr>
                                  <m:e>
                                    <m:r>
                                      <a:rPr lang="it-IT" sz="2000" b="0" i="1" smtClean="0">
                                        <a:latin typeface="Cambria Math" panose="02040503050406030204" pitchFamily="18" charset="0"/>
                                        <a:ea typeface="Cambria Math" panose="02040503050406030204" pitchFamily="18" charset="0"/>
                                      </a:rPr>
                                      <m:t>10</m:t>
                                    </m:r>
                                  </m:e>
                                  <m:sup>
                                    <m:r>
                                      <a:rPr lang="it-IT" sz="2000" b="0" i="1" smtClean="0">
                                        <a:latin typeface="Cambria Math" panose="02040503050406030204" pitchFamily="18" charset="0"/>
                                        <a:ea typeface="Cambria Math" panose="02040503050406030204" pitchFamily="18" charset="0"/>
                                      </a:rPr>
                                      <m:t>8</m:t>
                                    </m:r>
                                  </m:sup>
                                </m:sSup>
                                <m:r>
                                  <a:rPr lang="it-IT" sz="2000" b="0" i="1" smtClean="0">
                                    <a:latin typeface="Cambria Math" panose="02040503050406030204" pitchFamily="18" charset="0"/>
                                    <a:ea typeface="Cambria Math" panose="02040503050406030204" pitchFamily="18" charset="0"/>
                                  </a:rPr>
                                  <m:t>𝑚</m:t>
                                </m:r>
                              </m:num>
                              <m:den>
                                <m:r>
                                  <a:rPr lang="it-IT" sz="2000" b="0" i="1" smtClean="0">
                                    <a:latin typeface="Cambria Math" panose="02040503050406030204" pitchFamily="18" charset="0"/>
                                    <a:ea typeface="Cambria Math" panose="02040503050406030204" pitchFamily="18" charset="0"/>
                                  </a:rPr>
                                  <m:t>𝑠</m:t>
                                </m:r>
                              </m:den>
                            </m:f>
                          </m:den>
                        </m:f>
                        <m:r>
                          <a:rPr lang="it-IT" sz="2000" b="0" i="1" smtClean="0">
                            <a:latin typeface="Cambria Math" panose="02040503050406030204" pitchFamily="18" charset="0"/>
                          </a:rPr>
                          <m:t>=</m:t>
                        </m:r>
                        <m:sSup>
                          <m:sSupPr>
                            <m:ctrlPr>
                              <a:rPr lang="it-IT" sz="2000" b="0" i="1" smtClean="0">
                                <a:latin typeface="Cambria Math" panose="02040503050406030204" pitchFamily="18" charset="0"/>
                              </a:rPr>
                            </m:ctrlPr>
                          </m:sSupPr>
                          <m:e>
                            <m:r>
                              <a:rPr lang="it-IT" sz="2000" b="0" i="1" smtClean="0">
                                <a:latin typeface="Cambria Math" panose="02040503050406030204" pitchFamily="18" charset="0"/>
                              </a:rPr>
                              <m:t>10</m:t>
                            </m:r>
                          </m:e>
                          <m:sup>
                            <m:r>
                              <a:rPr lang="it-IT" sz="2000" b="0" i="1" smtClean="0">
                                <a:latin typeface="Cambria Math" panose="02040503050406030204" pitchFamily="18" charset="0"/>
                              </a:rPr>
                              <m:t>−3</m:t>
                            </m:r>
                          </m:sup>
                        </m:sSup>
                        <m:r>
                          <a:rPr lang="it-IT" sz="2000" b="0" i="1" smtClean="0">
                            <a:latin typeface="Cambria Math" panose="02040503050406030204" pitchFamily="18" charset="0"/>
                          </a:rPr>
                          <m:t>𝑠</m:t>
                        </m:r>
                        <m:r>
                          <a:rPr lang="it-IT" sz="2000" b="0" i="1" smtClean="0">
                            <a:latin typeface="Cambria Math" panose="02040503050406030204" pitchFamily="18" charset="0"/>
                          </a:rPr>
                          <m:t>+</m:t>
                        </m:r>
                        <m:f>
                          <m:fPr>
                            <m:ctrlPr>
                              <a:rPr lang="it-IT" sz="2000" b="0" i="1" smtClean="0">
                                <a:latin typeface="Cambria Math" panose="02040503050406030204" pitchFamily="18" charset="0"/>
                              </a:rPr>
                            </m:ctrlPr>
                          </m:fPr>
                          <m:num>
                            <m:r>
                              <a:rPr lang="it-IT" sz="2000" b="0" i="1" smtClean="0">
                                <a:latin typeface="Cambria Math" panose="02040503050406030204" pitchFamily="18" charset="0"/>
                              </a:rPr>
                              <m:t>𝐷</m:t>
                            </m:r>
                          </m:num>
                          <m:den>
                            <m:sSup>
                              <m:sSupPr>
                                <m:ctrlPr>
                                  <a:rPr lang="it-IT" sz="2000" b="0" i="1" smtClean="0">
                                    <a:latin typeface="Cambria Math" panose="02040503050406030204" pitchFamily="18" charset="0"/>
                                  </a:rPr>
                                </m:ctrlPr>
                              </m:sSupPr>
                              <m:e>
                                <m:r>
                                  <a:rPr lang="it-IT" sz="2000" b="0" i="1" smtClean="0">
                                    <a:latin typeface="Cambria Math" panose="02040503050406030204" pitchFamily="18" charset="0"/>
                                  </a:rPr>
                                  <m:t>2</m:t>
                                </m:r>
                                <m:r>
                                  <a:rPr lang="it-IT" sz="2000" b="0" i="1" smtClean="0">
                                    <a:latin typeface="Cambria Math" panose="02040503050406030204" pitchFamily="18" charset="0"/>
                                    <a:ea typeface="Cambria Math" panose="02040503050406030204" pitchFamily="18" charset="0"/>
                                  </a:rPr>
                                  <m:t>∙10</m:t>
                                </m:r>
                              </m:e>
                              <m:sup>
                                <m:r>
                                  <a:rPr lang="it-IT" sz="2000" b="0" i="1" smtClean="0">
                                    <a:latin typeface="Cambria Math" panose="02040503050406030204" pitchFamily="18" charset="0"/>
                                  </a:rPr>
                                  <m:t>8</m:t>
                                </m:r>
                              </m:sup>
                            </m:sSup>
                          </m:den>
                        </m:f>
                        <m:r>
                          <a:rPr lang="it-IT" sz="2000" b="0" i="1" smtClean="0">
                            <a:latin typeface="Cambria Math" panose="02040503050406030204" pitchFamily="18" charset="0"/>
                          </a:rPr>
                          <m:t>𝑠</m:t>
                        </m:r>
                      </m:oMath>
                    </m:oMathPara>
                  </a14:m>
                  <a:endParaRPr lang="it-IT" sz="2000" dirty="0"/>
                </a:p>
              </p:txBody>
            </p:sp>
          </mc:Choice>
          <mc:Fallback xmlns="">
            <p:sp>
              <p:nvSpPr>
                <p:cNvPr id="5" name="CasellaDiTesto 4">
                  <a:extLst>
                    <a:ext uri="{FF2B5EF4-FFF2-40B4-BE49-F238E27FC236}">
                      <a16:creationId xmlns:a16="http://schemas.microsoft.com/office/drawing/2014/main" id="{8A6577EF-B875-4619-B820-5560C85216E9}"/>
                    </a:ext>
                  </a:extLst>
                </p:cNvPr>
                <p:cNvSpPr txBox="1">
                  <a:spLocks noRot="1" noChangeAspect="1" noMove="1" noResize="1" noEditPoints="1" noAdjustHandles="1" noChangeArrowheads="1" noChangeShapeType="1" noTextEdit="1"/>
                </p:cNvSpPr>
                <p:nvPr/>
              </p:nvSpPr>
              <p:spPr>
                <a:xfrm>
                  <a:off x="426704" y="3831368"/>
                  <a:ext cx="7023076" cy="855234"/>
                </a:xfrm>
                <a:prstGeom prst="rect">
                  <a:avLst/>
                </a:prstGeom>
                <a:blipFill>
                  <a:blip r:embed="rId4"/>
                  <a:stretch>
                    <a:fillRect/>
                  </a:stretch>
                </a:blipFill>
              </p:spPr>
              <p:txBody>
                <a:bodyPr/>
                <a:lstStyle/>
                <a:p>
                  <a:r>
                    <a:rPr lang="it-IT">
                      <a:noFill/>
                    </a:rPr>
                    <a:t> </a:t>
                  </a:r>
                </a:p>
              </p:txBody>
            </p:sp>
          </mc:Fallback>
        </mc:AlternateContent>
        <p:sp>
          <p:nvSpPr>
            <p:cNvPr id="14" name="Figura a mano libera: forma 13">
              <a:extLst>
                <a:ext uri="{FF2B5EF4-FFF2-40B4-BE49-F238E27FC236}">
                  <a16:creationId xmlns:a16="http://schemas.microsoft.com/office/drawing/2014/main" id="{829CA1FF-80A6-49E3-B41A-9C21C8E106AF}"/>
                </a:ext>
              </a:extLst>
            </p:cNvPr>
            <p:cNvSpPr/>
            <p:nvPr/>
          </p:nvSpPr>
          <p:spPr>
            <a:xfrm>
              <a:off x="949911" y="4429957"/>
              <a:ext cx="4758431" cy="914458"/>
            </a:xfrm>
            <a:custGeom>
              <a:avLst/>
              <a:gdLst>
                <a:gd name="connsiteX0" fmla="*/ 4758431 w 4758431"/>
                <a:gd name="connsiteY0" fmla="*/ 35511 h 914458"/>
                <a:gd name="connsiteX1" fmla="*/ 3613211 w 4758431"/>
                <a:gd name="connsiteY1" fmla="*/ 914400 h 914458"/>
                <a:gd name="connsiteX2" fmla="*/ 0 w 4758431"/>
                <a:gd name="connsiteY2" fmla="*/ 0 h 914458"/>
              </a:gdLst>
              <a:ahLst/>
              <a:cxnLst>
                <a:cxn ang="0">
                  <a:pos x="connsiteX0" y="connsiteY0"/>
                </a:cxn>
                <a:cxn ang="0">
                  <a:pos x="connsiteX1" y="connsiteY1"/>
                </a:cxn>
                <a:cxn ang="0">
                  <a:pos x="connsiteX2" y="connsiteY2"/>
                </a:cxn>
              </a:cxnLst>
              <a:rect l="l" t="t" r="r" b="b"/>
              <a:pathLst>
                <a:path w="4758431" h="914458">
                  <a:moveTo>
                    <a:pt x="4758431" y="35511"/>
                  </a:moveTo>
                  <a:cubicBezTo>
                    <a:pt x="4582357" y="477914"/>
                    <a:pt x="4406283" y="920318"/>
                    <a:pt x="3613211" y="914400"/>
                  </a:cubicBezTo>
                  <a:cubicBezTo>
                    <a:pt x="2820139" y="908482"/>
                    <a:pt x="1410069" y="454241"/>
                    <a:pt x="0" y="0"/>
                  </a:cubicBezTo>
                </a:path>
              </a:pathLst>
            </a:custGeom>
            <a:noFill/>
            <a:ln>
              <a:prstDash val="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pSp>
      <mc:AlternateContent xmlns:mc="http://schemas.openxmlformats.org/markup-compatibility/2006" xmlns:a14="http://schemas.microsoft.com/office/drawing/2010/main">
        <mc:Choice Requires="a14">
          <p:sp>
            <p:nvSpPr>
              <p:cNvPr id="16" name="CasellaDiTesto 15">
                <a:extLst>
                  <a:ext uri="{FF2B5EF4-FFF2-40B4-BE49-F238E27FC236}">
                    <a16:creationId xmlns:a16="http://schemas.microsoft.com/office/drawing/2014/main" id="{1655CE29-835C-42F7-AD49-48BE2B5348CE}"/>
                  </a:ext>
                </a:extLst>
              </p:cNvPr>
              <p:cNvSpPr txBox="1"/>
              <p:nvPr/>
            </p:nvSpPr>
            <p:spPr>
              <a:xfrm>
                <a:off x="8871154" y="5532855"/>
                <a:ext cx="1830437" cy="37350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it-IT" sz="2400" b="0" i="1" smtClean="0">
                          <a:latin typeface="Cambria Math" panose="02040503050406030204" pitchFamily="18" charset="0"/>
                        </a:rPr>
                        <m:t>2</m:t>
                      </m:r>
                      <m:r>
                        <a:rPr lang="it-IT" sz="2400" b="0" i="1" smtClean="0">
                          <a:latin typeface="Cambria Math" panose="02040503050406030204" pitchFamily="18" charset="0"/>
                          <a:ea typeface="Cambria Math" panose="02040503050406030204" pitchFamily="18" charset="0"/>
                        </a:rPr>
                        <m:t>∙</m:t>
                      </m:r>
                      <m:sSup>
                        <m:sSupPr>
                          <m:ctrlPr>
                            <a:rPr lang="it-IT" sz="2400" i="1" smtClean="0">
                              <a:latin typeface="Cambria Math" panose="02040503050406030204" pitchFamily="18" charset="0"/>
                            </a:rPr>
                          </m:ctrlPr>
                        </m:sSupPr>
                        <m:e>
                          <m:r>
                            <a:rPr lang="it-IT" sz="2400" b="0" i="1" smtClean="0">
                              <a:latin typeface="Cambria Math" panose="02040503050406030204" pitchFamily="18" charset="0"/>
                            </a:rPr>
                            <m:t>10</m:t>
                          </m:r>
                        </m:e>
                        <m:sup>
                          <m:r>
                            <a:rPr lang="it-IT" sz="2400" b="0" i="1" smtClean="0">
                              <a:latin typeface="Cambria Math" panose="02040503050406030204" pitchFamily="18" charset="0"/>
                            </a:rPr>
                            <m:t>5</m:t>
                          </m:r>
                        </m:sup>
                      </m:sSup>
                      <m:r>
                        <a:rPr lang="it-IT" sz="2400" b="0" i="1" smtClean="0">
                          <a:latin typeface="Cambria Math" panose="02040503050406030204" pitchFamily="18" charset="0"/>
                        </a:rPr>
                        <m:t>𝑚</m:t>
                      </m:r>
                      <m:r>
                        <a:rPr lang="it-IT" sz="2400" b="0" i="1" smtClean="0">
                          <a:latin typeface="Cambria Math" panose="02040503050406030204" pitchFamily="18" charset="0"/>
                        </a:rPr>
                        <m:t>=</m:t>
                      </m:r>
                      <m:r>
                        <a:rPr lang="it-IT" sz="2400" b="0" i="1" smtClean="0">
                          <a:latin typeface="Cambria Math" panose="02040503050406030204" pitchFamily="18" charset="0"/>
                        </a:rPr>
                        <m:t>𝐷</m:t>
                      </m:r>
                    </m:oMath>
                  </m:oMathPara>
                </a14:m>
                <a:endParaRPr lang="it-IT" sz="2400" dirty="0"/>
              </a:p>
            </p:txBody>
          </p:sp>
        </mc:Choice>
        <mc:Fallback xmlns="">
          <p:sp>
            <p:nvSpPr>
              <p:cNvPr id="16" name="CasellaDiTesto 15">
                <a:extLst>
                  <a:ext uri="{FF2B5EF4-FFF2-40B4-BE49-F238E27FC236}">
                    <a16:creationId xmlns:a16="http://schemas.microsoft.com/office/drawing/2014/main" id="{1655CE29-835C-42F7-AD49-48BE2B5348CE}"/>
                  </a:ext>
                </a:extLst>
              </p:cNvPr>
              <p:cNvSpPr txBox="1">
                <a:spLocks noRot="1" noChangeAspect="1" noMove="1" noResize="1" noEditPoints="1" noAdjustHandles="1" noChangeArrowheads="1" noChangeShapeType="1" noTextEdit="1"/>
              </p:cNvSpPr>
              <p:nvPr/>
            </p:nvSpPr>
            <p:spPr>
              <a:xfrm>
                <a:off x="8871154" y="5532855"/>
                <a:ext cx="1830437" cy="373500"/>
              </a:xfrm>
              <a:prstGeom prst="rect">
                <a:avLst/>
              </a:prstGeom>
              <a:blipFill>
                <a:blip r:embed="rId5"/>
                <a:stretch>
                  <a:fillRect l="-3322" t="-1639" r="-2990" b="-6557"/>
                </a:stretch>
              </a:blipFill>
            </p:spPr>
            <p:txBody>
              <a:bodyPr/>
              <a:lstStyle/>
              <a:p>
                <a:r>
                  <a:rPr lang="it-IT">
                    <a:noFill/>
                  </a:rPr>
                  <a:t> </a:t>
                </a:r>
              </a:p>
            </p:txBody>
          </p:sp>
        </mc:Fallback>
      </mc:AlternateContent>
      <p:sp>
        <p:nvSpPr>
          <p:cNvPr id="17" name="Freccia in giù 16">
            <a:extLst>
              <a:ext uri="{FF2B5EF4-FFF2-40B4-BE49-F238E27FC236}">
                <a16:creationId xmlns:a16="http://schemas.microsoft.com/office/drawing/2014/main" id="{BBC371B9-DC52-4ABC-B448-3995353FB0EB}"/>
              </a:ext>
            </a:extLst>
          </p:cNvPr>
          <p:cNvSpPr/>
          <p:nvPr/>
        </p:nvSpPr>
        <p:spPr>
          <a:xfrm>
            <a:off x="9685538" y="4686602"/>
            <a:ext cx="417250" cy="5752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8" name="Freccia a sinistra 17">
            <a:extLst>
              <a:ext uri="{FF2B5EF4-FFF2-40B4-BE49-F238E27FC236}">
                <a16:creationId xmlns:a16="http://schemas.microsoft.com/office/drawing/2014/main" id="{89A4A17A-566E-4B71-B5CE-628FCB5806E2}"/>
              </a:ext>
            </a:extLst>
          </p:cNvPr>
          <p:cNvSpPr/>
          <p:nvPr/>
        </p:nvSpPr>
        <p:spPr>
          <a:xfrm>
            <a:off x="7834333" y="5587826"/>
            <a:ext cx="752000" cy="57624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29264474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a16="http://schemas.microsoft.com/office/drawing/2014/main" id="{3D514691-CB1E-4644-A138-93E0D9A853A4}"/>
              </a:ext>
            </a:extLst>
          </p:cNvPr>
          <p:cNvSpPr txBox="1">
            <a:spLocks/>
          </p:cNvSpPr>
          <p:nvPr/>
        </p:nvSpPr>
        <p:spPr>
          <a:xfrm>
            <a:off x="1865727" y="2766218"/>
            <a:ext cx="8460545" cy="662782"/>
          </a:xfrm>
          <a:prstGeom prst="rect">
            <a:avLst/>
          </a:prstGeom>
        </p:spPr>
        <p:txBody>
          <a:bodyPr/>
          <a:lstStyle>
            <a:defPPr>
              <a:defRPr lang="it-IT"/>
            </a:defPPr>
            <a:lvl1pPr indent="0">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vl2pPr marL="742950" indent="-285750">
              <a:spcBef>
                <a:spcPct val="20000"/>
              </a:spcBef>
              <a:buFont typeface="Arial" panose="020B0604020202020204" pitchFamily="34" charset="0"/>
              <a:buChar char="–"/>
              <a:defRPr sz="2800"/>
            </a:lvl2pPr>
            <a:lvl3pPr marL="1143000" indent="-228600">
              <a:spcBef>
                <a:spcPct val="20000"/>
              </a:spcBef>
              <a:buFont typeface="Arial" panose="020B0604020202020204" pitchFamily="34" charset="0"/>
              <a:buChar char="•"/>
              <a:defRPr sz="2400"/>
            </a:lvl3pPr>
            <a:lvl4pPr marL="1600200" indent="-228600">
              <a:spcBef>
                <a:spcPct val="20000"/>
              </a:spcBef>
              <a:buFont typeface="Arial" panose="020B0604020202020204" pitchFamily="34" charset="0"/>
              <a:buChar char="–"/>
              <a:defRPr sz="2000"/>
            </a:lvl4pPr>
            <a:lvl5pPr marL="2057400" indent="-228600">
              <a:spcBef>
                <a:spcPct val="20000"/>
              </a:spcBef>
              <a:buFont typeface="Arial" panose="020B0604020202020204" pitchFamily="34" charset="0"/>
              <a:buChar char="»"/>
              <a:defRPr sz="2000"/>
            </a:lvl5pPr>
            <a:lvl6pPr marL="2514600" indent="-228600">
              <a:spcBef>
                <a:spcPct val="20000"/>
              </a:spcBef>
              <a:buFont typeface="Arial" panose="020B0604020202020204" pitchFamily="34" charset="0"/>
              <a:buChar char="•"/>
              <a:defRPr sz="2000"/>
            </a:lvl6pPr>
            <a:lvl7pPr marL="2971800" indent="-228600">
              <a:spcBef>
                <a:spcPct val="20000"/>
              </a:spcBef>
              <a:buFont typeface="Arial" panose="020B0604020202020204" pitchFamily="34" charset="0"/>
              <a:buChar char="•"/>
              <a:defRPr sz="20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pPr algn="ctr"/>
            <a:r>
              <a:rPr lang="it-IT" dirty="0"/>
              <a:t>Esercizio 3 – Ritardi di Trasferimento</a:t>
            </a:r>
          </a:p>
        </p:txBody>
      </p:sp>
    </p:spTree>
    <p:extLst>
      <p:ext uri="{BB962C8B-B14F-4D97-AF65-F5344CB8AC3E}">
        <p14:creationId xmlns:p14="http://schemas.microsoft.com/office/powerpoint/2010/main" val="36809835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a:extLst>
              <a:ext uri="{FF2B5EF4-FFF2-40B4-BE49-F238E27FC236}">
                <a16:creationId xmlns:a16="http://schemas.microsoft.com/office/drawing/2014/main" id="{5F9F6D72-8A36-4441-BBCE-D527210933F3}"/>
              </a:ext>
            </a:extLst>
          </p:cNvPr>
          <p:cNvSpPr>
            <a:spLocks noGrp="1"/>
          </p:cNvSpPr>
          <p:nvPr>
            <p:ph type="ftr" sz="quarter" idx="11"/>
          </p:nvPr>
        </p:nvSpPr>
        <p:spPr/>
        <p:txBody>
          <a:bodyPr/>
          <a:lstStyle/>
          <a:p>
            <a:endParaRPr lang="it-IT" dirty="0"/>
          </a:p>
        </p:txBody>
      </p:sp>
      <p:sp>
        <p:nvSpPr>
          <p:cNvPr id="3" name="Titolo 1">
            <a:extLst>
              <a:ext uri="{FF2B5EF4-FFF2-40B4-BE49-F238E27FC236}">
                <a16:creationId xmlns:a16="http://schemas.microsoft.com/office/drawing/2014/main" id="{F6BDB9EC-7DF3-4312-9AF2-A1B111D69D0B}"/>
              </a:ext>
            </a:extLst>
          </p:cNvPr>
          <p:cNvSpPr txBox="1">
            <a:spLocks/>
          </p:cNvSpPr>
          <p:nvPr/>
        </p:nvSpPr>
        <p:spPr>
          <a:xfrm>
            <a:off x="1934817" y="497477"/>
            <a:ext cx="8460545" cy="662782"/>
          </a:xfrm>
          <a:prstGeom prst="rect">
            <a:avLst/>
          </a:prstGeom>
        </p:spPr>
        <p:txBody>
          <a:bodyPr/>
          <a:lstStyle>
            <a:defPPr>
              <a:defRPr lang="it-IT"/>
            </a:defPPr>
            <a:lvl1pPr indent="0">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vl2pPr marL="742950" indent="-285750">
              <a:spcBef>
                <a:spcPct val="20000"/>
              </a:spcBef>
              <a:buFont typeface="Arial" panose="020B0604020202020204" pitchFamily="34" charset="0"/>
              <a:buChar char="–"/>
              <a:defRPr sz="2800"/>
            </a:lvl2pPr>
            <a:lvl3pPr marL="1143000" indent="-228600">
              <a:spcBef>
                <a:spcPct val="20000"/>
              </a:spcBef>
              <a:buFont typeface="Arial" panose="020B0604020202020204" pitchFamily="34" charset="0"/>
              <a:buChar char="•"/>
              <a:defRPr sz="2400"/>
            </a:lvl3pPr>
            <a:lvl4pPr marL="1600200" indent="-228600">
              <a:spcBef>
                <a:spcPct val="20000"/>
              </a:spcBef>
              <a:buFont typeface="Arial" panose="020B0604020202020204" pitchFamily="34" charset="0"/>
              <a:buChar char="–"/>
              <a:defRPr sz="2000"/>
            </a:lvl4pPr>
            <a:lvl5pPr marL="2057400" indent="-228600">
              <a:spcBef>
                <a:spcPct val="20000"/>
              </a:spcBef>
              <a:buFont typeface="Arial" panose="020B0604020202020204" pitchFamily="34" charset="0"/>
              <a:buChar char="»"/>
              <a:defRPr sz="2000"/>
            </a:lvl5pPr>
            <a:lvl6pPr marL="2514600" indent="-228600">
              <a:spcBef>
                <a:spcPct val="20000"/>
              </a:spcBef>
              <a:buFont typeface="Arial" panose="020B0604020202020204" pitchFamily="34" charset="0"/>
              <a:buChar char="•"/>
              <a:defRPr sz="2000"/>
            </a:lvl6pPr>
            <a:lvl7pPr marL="2971800" indent="-228600">
              <a:spcBef>
                <a:spcPct val="20000"/>
              </a:spcBef>
              <a:buFont typeface="Arial" panose="020B0604020202020204" pitchFamily="34" charset="0"/>
              <a:buChar char="•"/>
              <a:defRPr sz="20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r>
              <a:rPr lang="it-IT" dirty="0"/>
              <a:t>Esercizio 3 – Ritardi di Trasferimento</a:t>
            </a:r>
          </a:p>
        </p:txBody>
      </p:sp>
      <p:cxnSp>
        <p:nvCxnSpPr>
          <p:cNvPr id="4" name="Connettore diritto 3">
            <a:extLst>
              <a:ext uri="{FF2B5EF4-FFF2-40B4-BE49-F238E27FC236}">
                <a16:creationId xmlns:a16="http://schemas.microsoft.com/office/drawing/2014/main" id="{DD4B83FE-754F-4FD6-8910-919779023702}"/>
              </a:ext>
            </a:extLst>
          </p:cNvPr>
          <p:cNvCxnSpPr/>
          <p:nvPr/>
        </p:nvCxnSpPr>
        <p:spPr>
          <a:xfrm>
            <a:off x="1934817" y="1378226"/>
            <a:ext cx="9687340"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Rettangolo 4">
            <a:extLst>
              <a:ext uri="{FF2B5EF4-FFF2-40B4-BE49-F238E27FC236}">
                <a16:creationId xmlns:a16="http://schemas.microsoft.com/office/drawing/2014/main" id="{1182C034-E582-4B04-A79A-342545BB473A}"/>
              </a:ext>
            </a:extLst>
          </p:cNvPr>
          <p:cNvSpPr/>
          <p:nvPr/>
        </p:nvSpPr>
        <p:spPr>
          <a:xfrm>
            <a:off x="355108" y="1605475"/>
            <a:ext cx="11098374" cy="954107"/>
          </a:xfrm>
          <a:prstGeom prst="rect">
            <a:avLst/>
          </a:prstGeom>
        </p:spPr>
        <p:txBody>
          <a:bodyPr wrap="square">
            <a:spAutoFit/>
          </a:bodyPr>
          <a:lstStyle/>
          <a:p>
            <a:r>
              <a:rPr lang="it-IT" sz="2800" dirty="0">
                <a:solidFill>
                  <a:srgbClr val="000000"/>
                </a:solidFill>
                <a:latin typeface="Calibri" panose="020F0502020204030204" pitchFamily="34" charset="0"/>
              </a:rPr>
              <a:t>Un router A trasmette in modo continuato dati su un collegamento lungo </a:t>
            </a:r>
            <a:r>
              <a:rPr lang="it-IT" sz="2800" b="1" dirty="0">
                <a:solidFill>
                  <a:srgbClr val="000000"/>
                </a:solidFill>
                <a:latin typeface="Calibri" panose="020F0502020204030204" pitchFamily="34" charset="0"/>
              </a:rPr>
              <a:t>10 km </a:t>
            </a:r>
            <a:r>
              <a:rPr lang="it-IT" sz="2800" dirty="0">
                <a:solidFill>
                  <a:srgbClr val="000000"/>
                </a:solidFill>
                <a:latin typeface="Calibri" panose="020F0502020204030204" pitchFamily="34" charset="0"/>
              </a:rPr>
              <a:t>verso un router B, la cui velocità di propagazione è </a:t>
            </a:r>
            <a:r>
              <a:rPr lang="it-IT" sz="2800" b="1" dirty="0">
                <a:solidFill>
                  <a:srgbClr val="000000"/>
                </a:solidFill>
                <a:latin typeface="Calibri" panose="020F0502020204030204" pitchFamily="34" charset="0"/>
              </a:rPr>
              <a:t>2·10</a:t>
            </a:r>
            <a:r>
              <a:rPr lang="it-IT" sz="2800" b="1" baseline="30000" dirty="0">
                <a:solidFill>
                  <a:srgbClr val="000000"/>
                </a:solidFill>
                <a:latin typeface="Calibri" panose="020F0502020204030204" pitchFamily="34" charset="0"/>
              </a:rPr>
              <a:t>8</a:t>
            </a:r>
            <a:r>
              <a:rPr lang="it-IT" sz="2800" b="1" dirty="0">
                <a:solidFill>
                  <a:srgbClr val="000000"/>
                </a:solidFill>
                <a:latin typeface="Calibri" panose="020F0502020204030204" pitchFamily="34" charset="0"/>
              </a:rPr>
              <a:t>m/s</a:t>
            </a:r>
            <a:r>
              <a:rPr lang="it-IT" sz="2800" dirty="0">
                <a:solidFill>
                  <a:srgbClr val="000000"/>
                </a:solidFill>
                <a:latin typeface="Calibri" panose="020F0502020204030204" pitchFamily="34" charset="0"/>
              </a:rPr>
              <a:t>. </a:t>
            </a:r>
            <a:endParaRPr lang="it-IT" sz="2800" dirty="0"/>
          </a:p>
        </p:txBody>
      </p:sp>
      <p:sp>
        <p:nvSpPr>
          <p:cNvPr id="6" name="CasellaDiTesto 5">
            <a:extLst>
              <a:ext uri="{FF2B5EF4-FFF2-40B4-BE49-F238E27FC236}">
                <a16:creationId xmlns:a16="http://schemas.microsoft.com/office/drawing/2014/main" id="{2B129EBB-1A8D-4836-A5B6-647F7080F534}"/>
              </a:ext>
            </a:extLst>
          </p:cNvPr>
          <p:cNvSpPr txBox="1"/>
          <p:nvPr/>
        </p:nvSpPr>
        <p:spPr>
          <a:xfrm>
            <a:off x="355108" y="3198167"/>
            <a:ext cx="1449115" cy="523220"/>
          </a:xfrm>
          <a:prstGeom prst="rect">
            <a:avLst/>
          </a:prstGeom>
          <a:noFill/>
        </p:spPr>
        <p:txBody>
          <a:bodyPr wrap="none" rtlCol="0">
            <a:spAutoFit/>
          </a:bodyPr>
          <a:lstStyle/>
          <a:p>
            <a:r>
              <a:rPr lang="it-IT" sz="2800" b="1" dirty="0"/>
              <a:t>Quesito:</a:t>
            </a:r>
          </a:p>
        </p:txBody>
      </p:sp>
      <p:sp>
        <p:nvSpPr>
          <p:cNvPr id="7" name="Rettangolo 6">
            <a:extLst>
              <a:ext uri="{FF2B5EF4-FFF2-40B4-BE49-F238E27FC236}">
                <a16:creationId xmlns:a16="http://schemas.microsoft.com/office/drawing/2014/main" id="{1F690134-48D1-4987-A304-943860D5B9E4}"/>
              </a:ext>
            </a:extLst>
          </p:cNvPr>
          <p:cNvSpPr/>
          <p:nvPr/>
        </p:nvSpPr>
        <p:spPr>
          <a:xfrm>
            <a:off x="355108" y="4002920"/>
            <a:ext cx="11098374" cy="954107"/>
          </a:xfrm>
          <a:prstGeom prst="rect">
            <a:avLst/>
          </a:prstGeom>
        </p:spPr>
        <p:txBody>
          <a:bodyPr wrap="square">
            <a:spAutoFit/>
          </a:bodyPr>
          <a:lstStyle/>
          <a:p>
            <a:r>
              <a:rPr lang="it-IT" sz="2800" dirty="0">
                <a:solidFill>
                  <a:srgbClr val="000000"/>
                </a:solidFill>
                <a:latin typeface="Calibri" panose="020F0502020204030204" pitchFamily="34" charset="0"/>
              </a:rPr>
              <a:t>Si determini quale è la frequenza di trasmissione se al più 500 bit possono essere simultaneamente presenti nel collegamento.</a:t>
            </a:r>
            <a:endParaRPr lang="it-IT" sz="2800" dirty="0"/>
          </a:p>
        </p:txBody>
      </p:sp>
    </p:spTree>
    <p:extLst>
      <p:ext uri="{BB962C8B-B14F-4D97-AF65-F5344CB8AC3E}">
        <p14:creationId xmlns:p14="http://schemas.microsoft.com/office/powerpoint/2010/main" val="22322603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a:extLst>
              <a:ext uri="{FF2B5EF4-FFF2-40B4-BE49-F238E27FC236}">
                <a16:creationId xmlns:a16="http://schemas.microsoft.com/office/drawing/2014/main" id="{64E27534-FD5A-485D-8C4A-EBC168E21252}"/>
              </a:ext>
            </a:extLst>
          </p:cNvPr>
          <p:cNvSpPr>
            <a:spLocks noGrp="1"/>
          </p:cNvSpPr>
          <p:nvPr>
            <p:ph type="ftr" sz="quarter" idx="11"/>
          </p:nvPr>
        </p:nvSpPr>
        <p:spPr/>
        <p:txBody>
          <a:bodyPr/>
          <a:lstStyle/>
          <a:p>
            <a:endParaRPr lang="it-IT" dirty="0"/>
          </a:p>
        </p:txBody>
      </p:sp>
      <p:sp>
        <p:nvSpPr>
          <p:cNvPr id="3" name="Titolo 1">
            <a:extLst>
              <a:ext uri="{FF2B5EF4-FFF2-40B4-BE49-F238E27FC236}">
                <a16:creationId xmlns:a16="http://schemas.microsoft.com/office/drawing/2014/main" id="{7CAA6244-EE0E-4CC5-8232-6DACD9D0BB6F}"/>
              </a:ext>
            </a:extLst>
          </p:cNvPr>
          <p:cNvSpPr txBox="1">
            <a:spLocks/>
          </p:cNvSpPr>
          <p:nvPr/>
        </p:nvSpPr>
        <p:spPr>
          <a:xfrm>
            <a:off x="1934817" y="497477"/>
            <a:ext cx="8460545" cy="662782"/>
          </a:xfrm>
          <a:prstGeom prst="rect">
            <a:avLst/>
          </a:prstGeom>
        </p:spPr>
        <p:txBody>
          <a:bodyPr/>
          <a:lstStyle>
            <a:defPPr>
              <a:defRPr lang="it-IT"/>
            </a:defPPr>
            <a:lvl1pPr indent="0">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vl2pPr marL="742950" indent="-285750">
              <a:spcBef>
                <a:spcPct val="20000"/>
              </a:spcBef>
              <a:buFont typeface="Arial" panose="020B0604020202020204" pitchFamily="34" charset="0"/>
              <a:buChar char="–"/>
              <a:defRPr sz="2800"/>
            </a:lvl2pPr>
            <a:lvl3pPr marL="1143000" indent="-228600">
              <a:spcBef>
                <a:spcPct val="20000"/>
              </a:spcBef>
              <a:buFont typeface="Arial" panose="020B0604020202020204" pitchFamily="34" charset="0"/>
              <a:buChar char="•"/>
              <a:defRPr sz="2400"/>
            </a:lvl3pPr>
            <a:lvl4pPr marL="1600200" indent="-228600">
              <a:spcBef>
                <a:spcPct val="20000"/>
              </a:spcBef>
              <a:buFont typeface="Arial" panose="020B0604020202020204" pitchFamily="34" charset="0"/>
              <a:buChar char="–"/>
              <a:defRPr sz="2000"/>
            </a:lvl4pPr>
            <a:lvl5pPr marL="2057400" indent="-228600">
              <a:spcBef>
                <a:spcPct val="20000"/>
              </a:spcBef>
              <a:buFont typeface="Arial" panose="020B0604020202020204" pitchFamily="34" charset="0"/>
              <a:buChar char="»"/>
              <a:defRPr sz="2000"/>
            </a:lvl5pPr>
            <a:lvl6pPr marL="2514600" indent="-228600">
              <a:spcBef>
                <a:spcPct val="20000"/>
              </a:spcBef>
              <a:buFont typeface="Arial" panose="020B0604020202020204" pitchFamily="34" charset="0"/>
              <a:buChar char="•"/>
              <a:defRPr sz="2000"/>
            </a:lvl6pPr>
            <a:lvl7pPr marL="2971800" indent="-228600">
              <a:spcBef>
                <a:spcPct val="20000"/>
              </a:spcBef>
              <a:buFont typeface="Arial" panose="020B0604020202020204" pitchFamily="34" charset="0"/>
              <a:buChar char="•"/>
              <a:defRPr sz="20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r>
              <a:rPr lang="it-IT" dirty="0"/>
              <a:t>Esercizio 3 – Ritardi di Trasferimento – soluzione 1/2</a:t>
            </a:r>
          </a:p>
        </p:txBody>
      </p:sp>
      <p:cxnSp>
        <p:nvCxnSpPr>
          <p:cNvPr id="4" name="Connettore diritto 3">
            <a:extLst>
              <a:ext uri="{FF2B5EF4-FFF2-40B4-BE49-F238E27FC236}">
                <a16:creationId xmlns:a16="http://schemas.microsoft.com/office/drawing/2014/main" id="{6E76D30F-E0A0-425A-8397-82AA44349247}"/>
              </a:ext>
            </a:extLst>
          </p:cNvPr>
          <p:cNvCxnSpPr/>
          <p:nvPr/>
        </p:nvCxnSpPr>
        <p:spPr>
          <a:xfrm>
            <a:off x="1934817" y="1378226"/>
            <a:ext cx="9687340"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Rettangolo 4">
            <a:extLst>
              <a:ext uri="{FF2B5EF4-FFF2-40B4-BE49-F238E27FC236}">
                <a16:creationId xmlns:a16="http://schemas.microsoft.com/office/drawing/2014/main" id="{149AE157-7C8E-4CE7-89AA-8DAC1B450938}"/>
              </a:ext>
            </a:extLst>
          </p:cNvPr>
          <p:cNvSpPr/>
          <p:nvPr/>
        </p:nvSpPr>
        <p:spPr>
          <a:xfrm>
            <a:off x="274114" y="1573942"/>
            <a:ext cx="11206000" cy="1384995"/>
          </a:xfrm>
          <a:prstGeom prst="rect">
            <a:avLst/>
          </a:prstGeom>
        </p:spPr>
        <p:txBody>
          <a:bodyPr wrap="square">
            <a:spAutoFit/>
          </a:bodyPr>
          <a:lstStyle/>
          <a:p>
            <a:pPr algn="just"/>
            <a:r>
              <a:rPr lang="it-IT" sz="2800" dirty="0">
                <a:solidFill>
                  <a:srgbClr val="000000"/>
                </a:solidFill>
                <a:latin typeface="Calibri" panose="020F0502020204030204" pitchFamily="34" charset="0"/>
              </a:rPr>
              <a:t>I bit che possono essere simultaneamente  presenti nel collegamento sono quelli che il router riesce a trasmettere mentre il segnale si propaga nel canale. </a:t>
            </a:r>
            <a:endParaRPr lang="it-IT" sz="2800" dirty="0"/>
          </a:p>
        </p:txBody>
      </p:sp>
      <p:sp>
        <p:nvSpPr>
          <p:cNvPr id="12" name="CasellaDiTesto 11">
            <a:extLst>
              <a:ext uri="{FF2B5EF4-FFF2-40B4-BE49-F238E27FC236}">
                <a16:creationId xmlns:a16="http://schemas.microsoft.com/office/drawing/2014/main" id="{9DCD163C-D840-42F1-BD52-50C07B36842E}"/>
              </a:ext>
            </a:extLst>
          </p:cNvPr>
          <p:cNvSpPr txBox="1"/>
          <p:nvPr/>
        </p:nvSpPr>
        <p:spPr>
          <a:xfrm>
            <a:off x="7968528" y="2481643"/>
            <a:ext cx="290281" cy="332036"/>
          </a:xfrm>
          <a:prstGeom prst="rect">
            <a:avLst/>
          </a:prstGeom>
          <a:noFill/>
        </p:spPr>
        <p:txBody>
          <a:bodyPr wrap="none" rtlCol="0">
            <a:spAutoFit/>
          </a:bodyPr>
          <a:lstStyle/>
          <a:p>
            <a:r>
              <a:rPr lang="it-IT" dirty="0"/>
              <a:t>D</a:t>
            </a:r>
          </a:p>
        </p:txBody>
      </p:sp>
      <p:pic>
        <p:nvPicPr>
          <p:cNvPr id="13" name="Picture 2" descr="Risultato immagini per router icon">
            <a:extLst>
              <a:ext uri="{FF2B5EF4-FFF2-40B4-BE49-F238E27FC236}">
                <a16:creationId xmlns:a16="http://schemas.microsoft.com/office/drawing/2014/main" id="{18C05E71-3BC2-41E9-9A59-8F2B70B904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64746" y="3404646"/>
            <a:ext cx="920785" cy="93346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Risultato immagini per router icon">
            <a:extLst>
              <a:ext uri="{FF2B5EF4-FFF2-40B4-BE49-F238E27FC236}">
                <a16:creationId xmlns:a16="http://schemas.microsoft.com/office/drawing/2014/main" id="{8DA1AF83-9038-4335-ADB9-D2832F1EBC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88310" y="3404645"/>
            <a:ext cx="920785" cy="933465"/>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Connettore 2 14">
            <a:extLst>
              <a:ext uri="{FF2B5EF4-FFF2-40B4-BE49-F238E27FC236}">
                <a16:creationId xmlns:a16="http://schemas.microsoft.com/office/drawing/2014/main" id="{3D4B1FB7-DEDE-4FAA-9AF6-98208D96E490}"/>
              </a:ext>
            </a:extLst>
          </p:cNvPr>
          <p:cNvCxnSpPr>
            <a:cxnSpLocks/>
          </p:cNvCxnSpPr>
          <p:nvPr/>
        </p:nvCxnSpPr>
        <p:spPr>
          <a:xfrm>
            <a:off x="5521940" y="2945297"/>
            <a:ext cx="516453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6" name="CasellaDiTesto 15">
                <a:extLst>
                  <a:ext uri="{FF2B5EF4-FFF2-40B4-BE49-F238E27FC236}">
                    <a16:creationId xmlns:a16="http://schemas.microsoft.com/office/drawing/2014/main" id="{39E48117-FDEE-4D56-BAB6-92C038399477}"/>
                  </a:ext>
                </a:extLst>
              </p:cNvPr>
              <p:cNvSpPr txBox="1"/>
              <p:nvPr/>
            </p:nvSpPr>
            <p:spPr>
              <a:xfrm>
                <a:off x="7702273" y="3964966"/>
                <a:ext cx="815608"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it-IT" sz="1400" b="0" i="1" smtClean="0">
                          <a:latin typeface="Cambria Math" panose="02040503050406030204" pitchFamily="18" charset="0"/>
                        </a:rPr>
                        <m:t>𝑅</m:t>
                      </m:r>
                      <m:r>
                        <a:rPr lang="it-IT" sz="1400" b="0" i="1" smtClean="0">
                          <a:latin typeface="Cambria Math" panose="02040503050406030204" pitchFamily="18" charset="0"/>
                        </a:rPr>
                        <m:t>=1 </m:t>
                      </m:r>
                      <m:r>
                        <a:rPr lang="it-IT" sz="1400" b="0" i="1" smtClean="0">
                          <a:latin typeface="Cambria Math" panose="02040503050406030204" pitchFamily="18" charset="0"/>
                        </a:rPr>
                        <m:t>𝑏𝑝𝑠</m:t>
                      </m:r>
                    </m:oMath>
                  </m:oMathPara>
                </a14:m>
                <a:endParaRPr lang="it-IT" sz="1400" dirty="0"/>
              </a:p>
            </p:txBody>
          </p:sp>
        </mc:Choice>
        <mc:Fallback xmlns="">
          <p:sp>
            <p:nvSpPr>
              <p:cNvPr id="16" name="CasellaDiTesto 15">
                <a:extLst>
                  <a:ext uri="{FF2B5EF4-FFF2-40B4-BE49-F238E27FC236}">
                    <a16:creationId xmlns:a16="http://schemas.microsoft.com/office/drawing/2014/main" id="{39E48117-FDEE-4D56-BAB6-92C038399477}"/>
                  </a:ext>
                </a:extLst>
              </p:cNvPr>
              <p:cNvSpPr txBox="1">
                <a:spLocks noRot="1" noChangeAspect="1" noMove="1" noResize="1" noEditPoints="1" noAdjustHandles="1" noChangeArrowheads="1" noChangeShapeType="1" noTextEdit="1"/>
              </p:cNvSpPr>
              <p:nvPr/>
            </p:nvSpPr>
            <p:spPr>
              <a:xfrm>
                <a:off x="7702273" y="3964966"/>
                <a:ext cx="815608" cy="215444"/>
              </a:xfrm>
              <a:prstGeom prst="rect">
                <a:avLst/>
              </a:prstGeom>
              <a:blipFill>
                <a:blip r:embed="rId3"/>
                <a:stretch>
                  <a:fillRect l="-4478" r="-6716" b="-30556"/>
                </a:stretch>
              </a:blipFill>
            </p:spPr>
            <p:txBody>
              <a:bodyPr/>
              <a:lstStyle/>
              <a:p>
                <a:r>
                  <a:rPr lang="it-IT">
                    <a:noFill/>
                  </a:rPr>
                  <a:t> </a:t>
                </a:r>
              </a:p>
            </p:txBody>
          </p:sp>
        </mc:Fallback>
      </mc:AlternateContent>
      <p:sp>
        <p:nvSpPr>
          <p:cNvPr id="17" name="CasellaDiTesto 16">
            <a:extLst>
              <a:ext uri="{FF2B5EF4-FFF2-40B4-BE49-F238E27FC236}">
                <a16:creationId xmlns:a16="http://schemas.microsoft.com/office/drawing/2014/main" id="{222ACFD6-84BD-4360-B250-BF9BD6B7DEBA}"/>
              </a:ext>
            </a:extLst>
          </p:cNvPr>
          <p:cNvSpPr txBox="1"/>
          <p:nvPr/>
        </p:nvSpPr>
        <p:spPr>
          <a:xfrm>
            <a:off x="5199985" y="3044157"/>
            <a:ext cx="281752" cy="332036"/>
          </a:xfrm>
          <a:prstGeom prst="rect">
            <a:avLst/>
          </a:prstGeom>
          <a:noFill/>
        </p:spPr>
        <p:txBody>
          <a:bodyPr wrap="none" rtlCol="0">
            <a:spAutoFit/>
          </a:bodyPr>
          <a:lstStyle/>
          <a:p>
            <a:r>
              <a:rPr lang="it-IT" dirty="0"/>
              <a:t>A</a:t>
            </a:r>
          </a:p>
        </p:txBody>
      </p:sp>
      <p:sp>
        <p:nvSpPr>
          <p:cNvPr id="18" name="CasellaDiTesto 17">
            <a:extLst>
              <a:ext uri="{FF2B5EF4-FFF2-40B4-BE49-F238E27FC236}">
                <a16:creationId xmlns:a16="http://schemas.microsoft.com/office/drawing/2014/main" id="{C5CFF090-F9CF-4C7A-A6D3-DA4439EF3534}"/>
              </a:ext>
            </a:extLst>
          </p:cNvPr>
          <p:cNvSpPr txBox="1"/>
          <p:nvPr/>
        </p:nvSpPr>
        <p:spPr>
          <a:xfrm>
            <a:off x="10586881" y="3083517"/>
            <a:ext cx="274644" cy="332036"/>
          </a:xfrm>
          <a:prstGeom prst="rect">
            <a:avLst/>
          </a:prstGeom>
          <a:noFill/>
        </p:spPr>
        <p:txBody>
          <a:bodyPr wrap="none" rtlCol="0">
            <a:spAutoFit/>
          </a:bodyPr>
          <a:lstStyle/>
          <a:p>
            <a:r>
              <a:rPr lang="it-IT" dirty="0"/>
              <a:t>B</a:t>
            </a:r>
          </a:p>
        </p:txBody>
      </p:sp>
      <p:cxnSp>
        <p:nvCxnSpPr>
          <p:cNvPr id="20" name="Connettore diritto 19">
            <a:extLst>
              <a:ext uri="{FF2B5EF4-FFF2-40B4-BE49-F238E27FC236}">
                <a16:creationId xmlns:a16="http://schemas.microsoft.com/office/drawing/2014/main" id="{65ECD7D5-AA41-444A-BD41-5D852DCD40E2}"/>
              </a:ext>
            </a:extLst>
          </p:cNvPr>
          <p:cNvCxnSpPr>
            <a:stCxn id="13" idx="3"/>
            <a:endCxn id="14" idx="1"/>
          </p:cNvCxnSpPr>
          <p:nvPr/>
        </p:nvCxnSpPr>
        <p:spPr>
          <a:xfrm flipV="1">
            <a:off x="5885531" y="3871378"/>
            <a:ext cx="4402779" cy="1"/>
          </a:xfrm>
          <a:prstGeom prst="line">
            <a:avLst/>
          </a:prstGeom>
        </p:spPr>
        <p:style>
          <a:lnRef idx="1">
            <a:schemeClr val="accent1"/>
          </a:lnRef>
          <a:fillRef idx="0">
            <a:schemeClr val="accent1"/>
          </a:fillRef>
          <a:effectRef idx="0">
            <a:schemeClr val="accent1"/>
          </a:effectRef>
          <a:fontRef idx="minor">
            <a:schemeClr val="tx1"/>
          </a:fontRef>
        </p:style>
      </p:cxnSp>
      <p:sp>
        <p:nvSpPr>
          <p:cNvPr id="19" name="Rettangolo 18">
            <a:extLst>
              <a:ext uri="{FF2B5EF4-FFF2-40B4-BE49-F238E27FC236}">
                <a16:creationId xmlns:a16="http://schemas.microsoft.com/office/drawing/2014/main" id="{E55900C3-4026-41E2-8E21-3E5051C025AD}"/>
              </a:ext>
            </a:extLst>
          </p:cNvPr>
          <p:cNvSpPr/>
          <p:nvPr/>
        </p:nvSpPr>
        <p:spPr>
          <a:xfrm>
            <a:off x="5875139" y="3537335"/>
            <a:ext cx="45719" cy="330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Rettangolo 22">
            <a:extLst>
              <a:ext uri="{FF2B5EF4-FFF2-40B4-BE49-F238E27FC236}">
                <a16:creationId xmlns:a16="http://schemas.microsoft.com/office/drawing/2014/main" id="{1C77ED03-8C10-4F20-9920-8C239F8F2A33}"/>
              </a:ext>
            </a:extLst>
          </p:cNvPr>
          <p:cNvSpPr/>
          <p:nvPr/>
        </p:nvSpPr>
        <p:spPr>
          <a:xfrm>
            <a:off x="5869834" y="3530786"/>
            <a:ext cx="45719" cy="330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Rettangolo 23">
            <a:extLst>
              <a:ext uri="{FF2B5EF4-FFF2-40B4-BE49-F238E27FC236}">
                <a16:creationId xmlns:a16="http://schemas.microsoft.com/office/drawing/2014/main" id="{C63E49D4-D824-41DF-9BA0-671320B1681C}"/>
              </a:ext>
            </a:extLst>
          </p:cNvPr>
          <p:cNvSpPr/>
          <p:nvPr/>
        </p:nvSpPr>
        <p:spPr>
          <a:xfrm>
            <a:off x="5864529" y="3537335"/>
            <a:ext cx="45719" cy="330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mc:AlternateContent xmlns:mc="http://schemas.openxmlformats.org/markup-compatibility/2006" xmlns:a14="http://schemas.microsoft.com/office/drawing/2010/main">
        <mc:Choice Requires="a14">
          <p:sp>
            <p:nvSpPr>
              <p:cNvPr id="29" name="CasellaDiTesto 28">
                <a:extLst>
                  <a:ext uri="{FF2B5EF4-FFF2-40B4-BE49-F238E27FC236}">
                    <a16:creationId xmlns:a16="http://schemas.microsoft.com/office/drawing/2014/main" id="{A992F77D-84E6-4351-9CD6-9199A1390681}"/>
                  </a:ext>
                </a:extLst>
              </p:cNvPr>
              <p:cNvSpPr txBox="1"/>
              <p:nvPr/>
            </p:nvSpPr>
            <p:spPr>
              <a:xfrm>
                <a:off x="316052" y="4334633"/>
                <a:ext cx="11559895" cy="1754326"/>
              </a:xfrm>
              <a:prstGeom prst="rect">
                <a:avLst/>
              </a:prstGeom>
              <a:noFill/>
            </p:spPr>
            <p:txBody>
              <a:bodyPr wrap="square" rtlCol="0">
                <a:spAutoFit/>
              </a:bodyPr>
              <a:lstStyle/>
              <a:p>
                <a:r>
                  <a:rPr lang="it-IT" dirty="0"/>
                  <a:t>Esempio</a:t>
                </a:r>
              </a:p>
              <a:p>
                <a:r>
                  <a:rPr lang="it-IT" dirty="0"/>
                  <a:t>Se il router A trasmette ad una frequenza di </a:t>
                </a:r>
                <a:r>
                  <a:rPr lang="it-IT" b="1" dirty="0"/>
                  <a:t>1 bit/s=R </a:t>
                </a:r>
                <a:r>
                  <a:rPr lang="it-IT" dirty="0"/>
                  <a:t>e il bit ci impiega </a:t>
                </a:r>
                <a:r>
                  <a:rPr lang="it-IT" b="1" dirty="0"/>
                  <a:t>2 s = </a:t>
                </a:r>
                <a:r>
                  <a:rPr lang="it-IT" b="1" dirty="0" err="1"/>
                  <a:t>d</a:t>
                </a:r>
                <a:r>
                  <a:rPr lang="it-IT" b="1" baseline="-25000" dirty="0" err="1"/>
                  <a:t>prop</a:t>
                </a:r>
                <a:r>
                  <a:rPr lang="it-IT" b="1" dirty="0"/>
                  <a:t> </a:t>
                </a:r>
                <a:r>
                  <a:rPr lang="it-IT" dirty="0"/>
                  <a:t>ad arrivare presso B  abbiamo che al massimo sul collegamento possono essere presenti simultaneamente 2 bit. </a:t>
                </a:r>
              </a:p>
              <a:p>
                <a:r>
                  <a:rPr lang="it-IT" dirty="0"/>
                  <a:t>Infatti quando il primo bit arriva a metà del percorso, il secondo bit parte dal router A.</a:t>
                </a:r>
              </a:p>
              <a:p>
                <a:endParaRPr lang="it-IT" dirty="0"/>
              </a:p>
              <a:p>
                <a:r>
                  <a:rPr lang="it-IT" dirty="0"/>
                  <a:t>Ossia </a:t>
                </a:r>
                <a14:m>
                  <m:oMath xmlns:m="http://schemas.openxmlformats.org/officeDocument/2006/math">
                    <m:r>
                      <a:rPr lang="it-IT">
                        <a:latin typeface="Cambria Math" panose="02040503050406030204" pitchFamily="18" charset="0"/>
                      </a:rPr>
                      <m:t>1 </m:t>
                    </m:r>
                    <m:r>
                      <m:rPr>
                        <m:sty m:val="p"/>
                      </m:rPr>
                      <a:rPr lang="it-IT">
                        <a:latin typeface="Cambria Math" panose="02040503050406030204" pitchFamily="18" charset="0"/>
                      </a:rPr>
                      <m:t>bit</m:t>
                    </m:r>
                    <m:r>
                      <a:rPr lang="it-IT">
                        <a:latin typeface="Cambria Math" panose="02040503050406030204" pitchFamily="18" charset="0"/>
                      </a:rPr>
                      <m:t>/</m:t>
                    </m:r>
                    <m:r>
                      <m:rPr>
                        <m:sty m:val="p"/>
                      </m:rPr>
                      <a:rPr lang="it-IT">
                        <a:latin typeface="Cambria Math" panose="02040503050406030204" pitchFamily="18" charset="0"/>
                      </a:rPr>
                      <m:t>s</m:t>
                    </m:r>
                    <m:r>
                      <a:rPr lang="it-IT" i="1">
                        <a:latin typeface="Cambria Math" panose="02040503050406030204" pitchFamily="18" charset="0"/>
                        <a:ea typeface="Cambria Math" panose="02040503050406030204" pitchFamily="18" charset="0"/>
                      </a:rPr>
                      <m:t>∙2</m:t>
                    </m:r>
                    <m:r>
                      <a:rPr lang="it-IT" i="1">
                        <a:latin typeface="Cambria Math" panose="02040503050406030204" pitchFamily="18" charset="0"/>
                        <a:ea typeface="Cambria Math" panose="02040503050406030204" pitchFamily="18" charset="0"/>
                      </a:rPr>
                      <m:t>𝑠</m:t>
                    </m:r>
                    <m:r>
                      <a:rPr lang="it-IT" i="1">
                        <a:latin typeface="Cambria Math" panose="02040503050406030204" pitchFamily="18" charset="0"/>
                      </a:rPr>
                      <m:t>=2 </m:t>
                    </m:r>
                    <m:r>
                      <a:rPr lang="it-IT" i="1">
                        <a:latin typeface="Cambria Math" panose="02040503050406030204" pitchFamily="18" charset="0"/>
                      </a:rPr>
                      <m:t>𝑏𝑖𝑡</m:t>
                    </m:r>
                  </m:oMath>
                </a14:m>
                <a:endParaRPr lang="it-IT" dirty="0"/>
              </a:p>
            </p:txBody>
          </p:sp>
        </mc:Choice>
        <mc:Fallback xmlns="">
          <p:sp>
            <p:nvSpPr>
              <p:cNvPr id="29" name="CasellaDiTesto 28">
                <a:extLst>
                  <a:ext uri="{FF2B5EF4-FFF2-40B4-BE49-F238E27FC236}">
                    <a16:creationId xmlns:a16="http://schemas.microsoft.com/office/drawing/2014/main" id="{A992F77D-84E6-4351-9CD6-9199A1390681}"/>
                  </a:ext>
                </a:extLst>
              </p:cNvPr>
              <p:cNvSpPr txBox="1">
                <a:spLocks noRot="1" noChangeAspect="1" noMove="1" noResize="1" noEditPoints="1" noAdjustHandles="1" noChangeArrowheads="1" noChangeShapeType="1" noTextEdit="1"/>
              </p:cNvSpPr>
              <p:nvPr/>
            </p:nvSpPr>
            <p:spPr>
              <a:xfrm>
                <a:off x="316052" y="4334633"/>
                <a:ext cx="11559895" cy="1754326"/>
              </a:xfrm>
              <a:prstGeom prst="rect">
                <a:avLst/>
              </a:prstGeom>
              <a:blipFill>
                <a:blip r:embed="rId4"/>
                <a:stretch>
                  <a:fillRect l="-475" t="-1736" b="-4514"/>
                </a:stretch>
              </a:blipFill>
            </p:spPr>
            <p:txBody>
              <a:bodyPr/>
              <a:lstStyle/>
              <a:p>
                <a:r>
                  <a:rPr lang="it-IT">
                    <a:noFill/>
                  </a:rPr>
                  <a:t> </a:t>
                </a:r>
              </a:p>
            </p:txBody>
          </p:sp>
        </mc:Fallback>
      </mc:AlternateContent>
      <p:cxnSp>
        <p:nvCxnSpPr>
          <p:cNvPr id="30" name="Connettore 2 29">
            <a:extLst>
              <a:ext uri="{FF2B5EF4-FFF2-40B4-BE49-F238E27FC236}">
                <a16:creationId xmlns:a16="http://schemas.microsoft.com/office/drawing/2014/main" id="{5BBB1600-0D20-489F-BF93-5A967C65AA84}"/>
              </a:ext>
            </a:extLst>
          </p:cNvPr>
          <p:cNvCxnSpPr>
            <a:cxnSpLocks/>
          </p:cNvCxnSpPr>
          <p:nvPr/>
        </p:nvCxnSpPr>
        <p:spPr>
          <a:xfrm>
            <a:off x="5571134" y="3083517"/>
            <a:ext cx="258226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2" name="CasellaDiTesto 31">
            <a:extLst>
              <a:ext uri="{FF2B5EF4-FFF2-40B4-BE49-F238E27FC236}">
                <a16:creationId xmlns:a16="http://schemas.microsoft.com/office/drawing/2014/main" id="{F1FA8590-7BBB-438E-BD84-A0313812D80B}"/>
              </a:ext>
            </a:extLst>
          </p:cNvPr>
          <p:cNvSpPr txBox="1"/>
          <p:nvPr/>
        </p:nvSpPr>
        <p:spPr>
          <a:xfrm>
            <a:off x="6778487" y="3005267"/>
            <a:ext cx="534121" cy="369332"/>
          </a:xfrm>
          <a:prstGeom prst="rect">
            <a:avLst/>
          </a:prstGeom>
          <a:noFill/>
        </p:spPr>
        <p:txBody>
          <a:bodyPr wrap="none" rtlCol="0">
            <a:spAutoFit/>
          </a:bodyPr>
          <a:lstStyle/>
          <a:p>
            <a:r>
              <a:rPr lang="it-IT" dirty="0"/>
              <a:t>D/2</a:t>
            </a:r>
          </a:p>
        </p:txBody>
      </p:sp>
      <p:sp>
        <p:nvSpPr>
          <p:cNvPr id="33" name="Freccia a destra 32">
            <a:extLst>
              <a:ext uri="{FF2B5EF4-FFF2-40B4-BE49-F238E27FC236}">
                <a16:creationId xmlns:a16="http://schemas.microsoft.com/office/drawing/2014/main" id="{5E7A2230-9945-42C1-B4BC-5B98226F1D8D}"/>
              </a:ext>
            </a:extLst>
          </p:cNvPr>
          <p:cNvSpPr/>
          <p:nvPr/>
        </p:nvSpPr>
        <p:spPr>
          <a:xfrm>
            <a:off x="3275860" y="5707329"/>
            <a:ext cx="514906" cy="2984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mc:AlternateContent xmlns:mc="http://schemas.openxmlformats.org/markup-compatibility/2006" xmlns:a14="http://schemas.microsoft.com/office/drawing/2010/main">
        <mc:Choice Requires="a14">
          <p:sp>
            <p:nvSpPr>
              <p:cNvPr id="35" name="CasellaDiTesto 34">
                <a:extLst>
                  <a:ext uri="{FF2B5EF4-FFF2-40B4-BE49-F238E27FC236}">
                    <a16:creationId xmlns:a16="http://schemas.microsoft.com/office/drawing/2014/main" id="{8BB1DD19-FD30-4A22-8202-11280A5C5995}"/>
                  </a:ext>
                </a:extLst>
              </p:cNvPr>
              <p:cNvSpPr txBox="1"/>
              <p:nvPr/>
            </p:nvSpPr>
            <p:spPr>
              <a:xfrm>
                <a:off x="4038600" y="5713806"/>
                <a:ext cx="7552709" cy="29841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it-IT" b="0" i="1" smtClean="0">
                          <a:latin typeface="Cambria Math" panose="02040503050406030204" pitchFamily="18" charset="0"/>
                        </a:rPr>
                        <m:t>𝑅</m:t>
                      </m:r>
                      <m:r>
                        <a:rPr lang="it-IT" b="0" i="1" smtClean="0">
                          <a:latin typeface="Cambria Math" panose="02040503050406030204" pitchFamily="18" charset="0"/>
                          <a:ea typeface="Cambria Math" panose="02040503050406030204" pitchFamily="18" charset="0"/>
                        </a:rPr>
                        <m:t>∙</m:t>
                      </m:r>
                      <m:sSub>
                        <m:sSubPr>
                          <m:ctrlPr>
                            <a:rPr lang="it-IT" b="0" i="1" smtClean="0">
                              <a:latin typeface="Cambria Math" panose="02040503050406030204" pitchFamily="18" charset="0"/>
                              <a:ea typeface="Cambria Math" panose="02040503050406030204" pitchFamily="18" charset="0"/>
                            </a:rPr>
                          </m:ctrlPr>
                        </m:sSubPr>
                        <m:e>
                          <m:r>
                            <a:rPr lang="it-IT" b="0" i="1" smtClean="0">
                              <a:latin typeface="Cambria Math" panose="02040503050406030204" pitchFamily="18" charset="0"/>
                              <a:ea typeface="Cambria Math" panose="02040503050406030204" pitchFamily="18" charset="0"/>
                            </a:rPr>
                            <m:t>𝑑</m:t>
                          </m:r>
                        </m:e>
                        <m:sub>
                          <m:r>
                            <a:rPr lang="it-IT" b="0" i="1" smtClean="0">
                              <a:latin typeface="Cambria Math" panose="02040503050406030204" pitchFamily="18" charset="0"/>
                              <a:ea typeface="Cambria Math" panose="02040503050406030204" pitchFamily="18" charset="0"/>
                            </a:rPr>
                            <m:t>𝑝𝑟𝑜𝑝</m:t>
                          </m:r>
                        </m:sub>
                      </m:sSub>
                      <m:r>
                        <a:rPr lang="it-IT" b="0" i="1" smtClean="0">
                          <a:latin typeface="Cambria Math" panose="02040503050406030204" pitchFamily="18" charset="0"/>
                          <a:ea typeface="Cambria Math" panose="02040503050406030204" pitchFamily="18" charset="0"/>
                        </a:rPr>
                        <m:t>=</m:t>
                      </m:r>
                      <m:r>
                        <a:rPr lang="it-IT" b="0" i="1" smtClean="0">
                          <a:latin typeface="Cambria Math" panose="02040503050406030204" pitchFamily="18" charset="0"/>
                          <a:ea typeface="Cambria Math" panose="02040503050406030204" pitchFamily="18" charset="0"/>
                        </a:rPr>
                        <m:t>𝑛𝑢𝑚</m:t>
                      </m:r>
                      <m:r>
                        <a:rPr lang="it-IT" b="0" i="1" smtClean="0">
                          <a:latin typeface="Cambria Math" panose="02040503050406030204" pitchFamily="18" charset="0"/>
                          <a:ea typeface="Cambria Math" panose="02040503050406030204" pitchFamily="18" charset="0"/>
                        </a:rPr>
                        <m:t>. </m:t>
                      </m:r>
                      <m:r>
                        <a:rPr lang="it-IT" b="0" i="1" smtClean="0">
                          <a:latin typeface="Cambria Math" panose="02040503050406030204" pitchFamily="18" charset="0"/>
                          <a:ea typeface="Cambria Math" panose="02040503050406030204" pitchFamily="18" charset="0"/>
                        </a:rPr>
                        <m:t>𝑑𝑖</m:t>
                      </m:r>
                      <m:r>
                        <a:rPr lang="it-IT" b="0" i="1" smtClean="0">
                          <a:latin typeface="Cambria Math" panose="02040503050406030204" pitchFamily="18" charset="0"/>
                          <a:ea typeface="Cambria Math" panose="02040503050406030204" pitchFamily="18" charset="0"/>
                        </a:rPr>
                        <m:t> </m:t>
                      </m:r>
                      <m:r>
                        <a:rPr lang="it-IT" b="0" i="1" smtClean="0">
                          <a:latin typeface="Cambria Math" panose="02040503050406030204" pitchFamily="18" charset="0"/>
                          <a:ea typeface="Cambria Math" panose="02040503050406030204" pitchFamily="18" charset="0"/>
                        </a:rPr>
                        <m:t>𝑏𝑖𝑡</m:t>
                      </m:r>
                      <m:r>
                        <a:rPr lang="it-IT" b="0" i="1" smtClean="0">
                          <a:latin typeface="Cambria Math" panose="02040503050406030204" pitchFamily="18" charset="0"/>
                          <a:ea typeface="Cambria Math" panose="02040503050406030204" pitchFamily="18" charset="0"/>
                        </a:rPr>
                        <m:t> </m:t>
                      </m:r>
                      <m:r>
                        <a:rPr lang="it-IT" b="0" i="1" smtClean="0">
                          <a:latin typeface="Cambria Math" panose="02040503050406030204" pitchFamily="18" charset="0"/>
                          <a:ea typeface="Cambria Math" panose="02040503050406030204" pitchFamily="18" charset="0"/>
                        </a:rPr>
                        <m:t>𝑝𝑟𝑒𝑠𝑒𝑛𝑡𝑖</m:t>
                      </m:r>
                      <m:r>
                        <a:rPr lang="it-IT" b="0" i="1" smtClean="0">
                          <a:latin typeface="Cambria Math" panose="02040503050406030204" pitchFamily="18" charset="0"/>
                          <a:ea typeface="Cambria Math" panose="02040503050406030204" pitchFamily="18" charset="0"/>
                        </a:rPr>
                        <m:t> </m:t>
                      </m:r>
                      <m:r>
                        <a:rPr lang="it-IT" b="0" i="1" smtClean="0">
                          <a:latin typeface="Cambria Math" panose="02040503050406030204" pitchFamily="18" charset="0"/>
                          <a:ea typeface="Cambria Math" panose="02040503050406030204" pitchFamily="18" charset="0"/>
                        </a:rPr>
                        <m:t>𝑠𝑖𝑚𝑢𝑙𝑡𝑎𝑛𝑒𝑎𝑚𝑒𝑛𝑡𝑒</m:t>
                      </m:r>
                      <m:r>
                        <a:rPr lang="it-IT" b="0" i="1" smtClean="0">
                          <a:latin typeface="Cambria Math" panose="02040503050406030204" pitchFamily="18" charset="0"/>
                          <a:ea typeface="Cambria Math" panose="02040503050406030204" pitchFamily="18" charset="0"/>
                        </a:rPr>
                        <m:t> </m:t>
                      </m:r>
                      <m:r>
                        <a:rPr lang="it-IT" b="0" i="1" smtClean="0">
                          <a:latin typeface="Cambria Math" panose="02040503050406030204" pitchFamily="18" charset="0"/>
                          <a:ea typeface="Cambria Math" panose="02040503050406030204" pitchFamily="18" charset="0"/>
                        </a:rPr>
                        <m:t>𝑛𝑒𝑙</m:t>
                      </m:r>
                      <m:r>
                        <a:rPr lang="it-IT" b="0" i="1" smtClean="0">
                          <a:latin typeface="Cambria Math" panose="02040503050406030204" pitchFamily="18" charset="0"/>
                          <a:ea typeface="Cambria Math" panose="02040503050406030204" pitchFamily="18" charset="0"/>
                        </a:rPr>
                        <m:t> </m:t>
                      </m:r>
                      <m:r>
                        <a:rPr lang="it-IT" b="0" i="1" smtClean="0">
                          <a:latin typeface="Cambria Math" panose="02040503050406030204" pitchFamily="18" charset="0"/>
                          <a:ea typeface="Cambria Math" panose="02040503050406030204" pitchFamily="18" charset="0"/>
                        </a:rPr>
                        <m:t>𝑐𝑎𝑛𝑎𝑙𝑒</m:t>
                      </m:r>
                      <m:r>
                        <a:rPr lang="it-IT" b="0" i="1" smtClean="0">
                          <a:latin typeface="Cambria Math" panose="02040503050406030204" pitchFamily="18" charset="0"/>
                          <a:ea typeface="Cambria Math" panose="02040503050406030204" pitchFamily="18" charset="0"/>
                        </a:rPr>
                        <m:t> </m:t>
                      </m:r>
                      <m:r>
                        <a:rPr lang="it-IT" b="0" i="1" smtClean="0">
                          <a:latin typeface="Cambria Math" panose="02040503050406030204" pitchFamily="18" charset="0"/>
                          <a:ea typeface="Cambria Math" panose="02040503050406030204" pitchFamily="18" charset="0"/>
                        </a:rPr>
                        <m:t>𝑡𝑟𝑎𝑠𝑚𝑖𝑠𝑠𝑖𝑣𝑜</m:t>
                      </m:r>
                    </m:oMath>
                  </m:oMathPara>
                </a14:m>
                <a:endParaRPr lang="it-IT" dirty="0"/>
              </a:p>
            </p:txBody>
          </p:sp>
        </mc:Choice>
        <mc:Fallback xmlns="">
          <p:sp>
            <p:nvSpPr>
              <p:cNvPr id="35" name="CasellaDiTesto 34">
                <a:extLst>
                  <a:ext uri="{FF2B5EF4-FFF2-40B4-BE49-F238E27FC236}">
                    <a16:creationId xmlns:a16="http://schemas.microsoft.com/office/drawing/2014/main" id="{8BB1DD19-FD30-4A22-8202-11280A5C5995}"/>
                  </a:ext>
                </a:extLst>
              </p:cNvPr>
              <p:cNvSpPr txBox="1">
                <a:spLocks noRot="1" noChangeAspect="1" noMove="1" noResize="1" noEditPoints="1" noAdjustHandles="1" noChangeArrowheads="1" noChangeShapeType="1" noTextEdit="1"/>
              </p:cNvSpPr>
              <p:nvPr/>
            </p:nvSpPr>
            <p:spPr>
              <a:xfrm>
                <a:off x="4038600" y="5713806"/>
                <a:ext cx="7552709" cy="298415"/>
              </a:xfrm>
              <a:prstGeom prst="rect">
                <a:avLst/>
              </a:prstGeom>
              <a:blipFill>
                <a:blip r:embed="rId5"/>
                <a:stretch>
                  <a:fillRect l="-323" r="-323" b="-26531"/>
                </a:stretch>
              </a:blipFill>
            </p:spPr>
            <p:txBody>
              <a:bodyPr/>
              <a:lstStyle/>
              <a:p>
                <a:r>
                  <a:rPr lang="it-IT">
                    <a:noFill/>
                  </a:rPr>
                  <a:t> </a:t>
                </a:r>
              </a:p>
            </p:txBody>
          </p:sp>
        </mc:Fallback>
      </mc:AlternateContent>
    </p:spTree>
    <p:extLst>
      <p:ext uri="{BB962C8B-B14F-4D97-AF65-F5344CB8AC3E}">
        <p14:creationId xmlns:p14="http://schemas.microsoft.com/office/powerpoint/2010/main" val="1188448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grpId="0" nodeType="clickEffect">
                                  <p:stCondLst>
                                    <p:cond delay="0"/>
                                  </p:stCondLst>
                                  <p:childTnLst>
                                    <p:animMotion origin="layout" path="M -2.5E-6 -4.81481E-6 L 0.18594 -4.81481E-6 " pathEditMode="relative" rAng="0" ptsTypes="AA">
                                      <p:cBhvr>
                                        <p:cTn id="6" dur="2000" fill="hold"/>
                                        <p:tgtEl>
                                          <p:spTgt spid="24"/>
                                        </p:tgtEl>
                                        <p:attrNameLst>
                                          <p:attrName>ppt_x</p:attrName>
                                          <p:attrName>ppt_y</p:attrName>
                                        </p:attrNameLst>
                                      </p:cBhvr>
                                      <p:rCtr x="929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a:extLst>
              <a:ext uri="{FF2B5EF4-FFF2-40B4-BE49-F238E27FC236}">
                <a16:creationId xmlns:a16="http://schemas.microsoft.com/office/drawing/2014/main" id="{837A5E82-A682-4632-A50E-55FD7E32BECF}"/>
              </a:ext>
            </a:extLst>
          </p:cNvPr>
          <p:cNvSpPr>
            <a:spLocks noGrp="1"/>
          </p:cNvSpPr>
          <p:nvPr>
            <p:ph type="ftr" sz="quarter" idx="11"/>
          </p:nvPr>
        </p:nvSpPr>
        <p:spPr/>
        <p:txBody>
          <a:bodyPr/>
          <a:lstStyle/>
          <a:p>
            <a:endParaRPr lang="it-IT" dirty="0"/>
          </a:p>
        </p:txBody>
      </p:sp>
      <mc:AlternateContent xmlns:mc="http://schemas.openxmlformats.org/markup-compatibility/2006" xmlns:a14="http://schemas.microsoft.com/office/drawing/2010/main">
        <mc:Choice Requires="a14">
          <p:sp>
            <p:nvSpPr>
              <p:cNvPr id="4" name="CasellaDiTesto 3">
                <a:extLst>
                  <a:ext uri="{FF2B5EF4-FFF2-40B4-BE49-F238E27FC236}">
                    <a16:creationId xmlns:a16="http://schemas.microsoft.com/office/drawing/2014/main" id="{BCBA5E4D-9EEE-4662-87EA-18B3F287E034}"/>
                  </a:ext>
                </a:extLst>
              </p:cNvPr>
              <p:cNvSpPr txBox="1"/>
              <p:nvPr/>
            </p:nvSpPr>
            <p:spPr>
              <a:xfrm>
                <a:off x="828436" y="3807909"/>
                <a:ext cx="10535127" cy="108369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it-IT" sz="2400" b="1" i="1" smtClean="0">
                          <a:latin typeface="Cambria Math" panose="02040503050406030204" pitchFamily="18" charset="0"/>
                        </a:rPr>
                        <m:t>𝑹</m:t>
                      </m:r>
                      <m:r>
                        <a:rPr lang="it-IT" sz="2400" b="1" i="1" smtClean="0">
                          <a:latin typeface="Cambria Math" panose="02040503050406030204" pitchFamily="18" charset="0"/>
                        </a:rPr>
                        <m:t>=</m:t>
                      </m:r>
                      <m:f>
                        <m:fPr>
                          <m:ctrlPr>
                            <a:rPr lang="it-IT" sz="2400" b="1" i="1" smtClean="0">
                              <a:latin typeface="Cambria Math" panose="02040503050406030204" pitchFamily="18" charset="0"/>
                            </a:rPr>
                          </m:ctrlPr>
                        </m:fPr>
                        <m:num>
                          <m:r>
                            <a:rPr lang="it-IT" sz="2400" b="1" i="1" smtClean="0">
                              <a:latin typeface="Cambria Math" panose="02040503050406030204" pitchFamily="18" charset="0"/>
                            </a:rPr>
                            <m:t>𝟓𝟎𝟎</m:t>
                          </m:r>
                          <m:r>
                            <a:rPr lang="it-IT" sz="2400" b="1" i="1" smtClean="0">
                              <a:latin typeface="Cambria Math" panose="02040503050406030204" pitchFamily="18" charset="0"/>
                            </a:rPr>
                            <m:t> </m:t>
                          </m:r>
                          <m:r>
                            <a:rPr lang="it-IT" sz="2400" b="1" i="1" smtClean="0">
                              <a:latin typeface="Cambria Math" panose="02040503050406030204" pitchFamily="18" charset="0"/>
                            </a:rPr>
                            <m:t>𝒃𝒊𝒕</m:t>
                          </m:r>
                        </m:num>
                        <m:den>
                          <m:sSub>
                            <m:sSubPr>
                              <m:ctrlPr>
                                <a:rPr lang="it-IT" sz="2400" b="1" i="1" smtClean="0">
                                  <a:latin typeface="Cambria Math" panose="02040503050406030204" pitchFamily="18" charset="0"/>
                                </a:rPr>
                              </m:ctrlPr>
                            </m:sSubPr>
                            <m:e>
                              <m:r>
                                <a:rPr lang="it-IT" sz="2400" b="1" i="1" smtClean="0">
                                  <a:latin typeface="Cambria Math" panose="02040503050406030204" pitchFamily="18" charset="0"/>
                                </a:rPr>
                                <m:t>𝒅</m:t>
                              </m:r>
                            </m:e>
                            <m:sub>
                              <m:r>
                                <a:rPr lang="it-IT" sz="2400" b="1" i="1" smtClean="0">
                                  <a:latin typeface="Cambria Math" panose="02040503050406030204" pitchFamily="18" charset="0"/>
                                </a:rPr>
                                <m:t>𝒑𝒓𝒐𝒑</m:t>
                              </m:r>
                            </m:sub>
                          </m:sSub>
                        </m:den>
                      </m:f>
                      <m:r>
                        <a:rPr lang="it-IT" sz="2400" b="1" i="1" smtClean="0">
                          <a:latin typeface="Cambria Math" panose="02040503050406030204" pitchFamily="18" charset="0"/>
                        </a:rPr>
                        <m:t>=</m:t>
                      </m:r>
                      <m:f>
                        <m:fPr>
                          <m:ctrlPr>
                            <a:rPr lang="it-IT" sz="2400" b="1" i="1" smtClean="0">
                              <a:latin typeface="Cambria Math" panose="02040503050406030204" pitchFamily="18" charset="0"/>
                            </a:rPr>
                          </m:ctrlPr>
                        </m:fPr>
                        <m:num>
                          <m:r>
                            <a:rPr lang="it-IT" sz="2400" b="1" i="1" smtClean="0">
                              <a:latin typeface="Cambria Math" panose="02040503050406030204" pitchFamily="18" charset="0"/>
                            </a:rPr>
                            <m:t>𝟓𝟎𝟎</m:t>
                          </m:r>
                          <m:r>
                            <a:rPr lang="it-IT" sz="2400" b="1" i="1" smtClean="0">
                              <a:latin typeface="Cambria Math" panose="02040503050406030204" pitchFamily="18" charset="0"/>
                            </a:rPr>
                            <m:t> </m:t>
                          </m:r>
                          <m:r>
                            <a:rPr lang="it-IT" sz="2400" b="1" i="1" smtClean="0">
                              <a:latin typeface="Cambria Math" panose="02040503050406030204" pitchFamily="18" charset="0"/>
                            </a:rPr>
                            <m:t>𝒃𝒊𝒕</m:t>
                          </m:r>
                        </m:num>
                        <m:den>
                          <m:f>
                            <m:fPr>
                              <m:type m:val="skw"/>
                              <m:ctrlPr>
                                <a:rPr lang="it-IT" sz="2400" b="1" i="1" smtClean="0">
                                  <a:latin typeface="Cambria Math" panose="02040503050406030204" pitchFamily="18" charset="0"/>
                                </a:rPr>
                              </m:ctrlPr>
                            </m:fPr>
                            <m:num>
                              <m:r>
                                <a:rPr lang="it-IT" sz="2400" b="1" i="1" smtClean="0">
                                  <a:latin typeface="Cambria Math" panose="02040503050406030204" pitchFamily="18" charset="0"/>
                                </a:rPr>
                                <m:t>𝟏𝟎</m:t>
                              </m:r>
                              <m:r>
                                <a:rPr lang="it-IT" sz="2400" b="1" i="1" smtClean="0">
                                  <a:latin typeface="Cambria Math" panose="02040503050406030204" pitchFamily="18" charset="0"/>
                                  <a:ea typeface="Cambria Math" panose="02040503050406030204" pitchFamily="18" charset="0"/>
                                </a:rPr>
                                <m:t>∙</m:t>
                              </m:r>
                              <m:sSup>
                                <m:sSupPr>
                                  <m:ctrlPr>
                                    <a:rPr lang="it-IT" sz="2400" b="1" i="1" smtClean="0">
                                      <a:latin typeface="Cambria Math" panose="02040503050406030204" pitchFamily="18" charset="0"/>
                                      <a:ea typeface="Cambria Math" panose="02040503050406030204" pitchFamily="18" charset="0"/>
                                    </a:rPr>
                                  </m:ctrlPr>
                                </m:sSupPr>
                                <m:e>
                                  <m:r>
                                    <a:rPr lang="it-IT" sz="2400" b="1" i="1" smtClean="0">
                                      <a:latin typeface="Cambria Math" panose="02040503050406030204" pitchFamily="18" charset="0"/>
                                      <a:ea typeface="Cambria Math" panose="02040503050406030204" pitchFamily="18" charset="0"/>
                                    </a:rPr>
                                    <m:t>𝟏𝟎</m:t>
                                  </m:r>
                                </m:e>
                                <m:sup>
                                  <m:r>
                                    <a:rPr lang="it-IT" sz="2400" b="1" i="1" smtClean="0">
                                      <a:latin typeface="Cambria Math" panose="02040503050406030204" pitchFamily="18" charset="0"/>
                                      <a:ea typeface="Cambria Math" panose="02040503050406030204" pitchFamily="18" charset="0"/>
                                    </a:rPr>
                                    <m:t>𝟑</m:t>
                                  </m:r>
                                </m:sup>
                              </m:sSup>
                              <m:r>
                                <a:rPr lang="it-IT" sz="2400" b="1" i="1" smtClean="0">
                                  <a:latin typeface="Cambria Math" panose="02040503050406030204" pitchFamily="18" charset="0"/>
                                  <a:ea typeface="Cambria Math" panose="02040503050406030204" pitchFamily="18" charset="0"/>
                                </a:rPr>
                                <m:t>𝒎</m:t>
                              </m:r>
                            </m:num>
                            <m:den>
                              <m:r>
                                <a:rPr lang="it-IT" sz="2400" b="1" i="1" smtClean="0">
                                  <a:latin typeface="Cambria Math" panose="02040503050406030204" pitchFamily="18" charset="0"/>
                                </a:rPr>
                                <m:t>𝟐</m:t>
                              </m:r>
                              <m:r>
                                <a:rPr lang="it-IT" sz="2400" b="1" i="1" smtClean="0">
                                  <a:latin typeface="Cambria Math" panose="02040503050406030204" pitchFamily="18" charset="0"/>
                                  <a:ea typeface="Cambria Math" panose="02040503050406030204" pitchFamily="18" charset="0"/>
                                </a:rPr>
                                <m:t>∙</m:t>
                              </m:r>
                              <m:sSup>
                                <m:sSupPr>
                                  <m:ctrlPr>
                                    <a:rPr lang="it-IT" sz="2400" b="1" i="1" smtClean="0">
                                      <a:latin typeface="Cambria Math" panose="02040503050406030204" pitchFamily="18" charset="0"/>
                                      <a:ea typeface="Cambria Math" panose="02040503050406030204" pitchFamily="18" charset="0"/>
                                    </a:rPr>
                                  </m:ctrlPr>
                                </m:sSupPr>
                                <m:e>
                                  <m:r>
                                    <a:rPr lang="it-IT" sz="2400" b="1" i="1" smtClean="0">
                                      <a:latin typeface="Cambria Math" panose="02040503050406030204" pitchFamily="18" charset="0"/>
                                      <a:ea typeface="Cambria Math" panose="02040503050406030204" pitchFamily="18" charset="0"/>
                                    </a:rPr>
                                    <m:t>𝟏𝟎</m:t>
                                  </m:r>
                                </m:e>
                                <m:sup>
                                  <m:r>
                                    <a:rPr lang="it-IT" sz="2400" b="1" i="1" smtClean="0">
                                      <a:latin typeface="Cambria Math" panose="02040503050406030204" pitchFamily="18" charset="0"/>
                                      <a:ea typeface="Cambria Math" panose="02040503050406030204" pitchFamily="18" charset="0"/>
                                    </a:rPr>
                                    <m:t>𝟖</m:t>
                                  </m:r>
                                </m:sup>
                              </m:sSup>
                              <m:r>
                                <a:rPr lang="it-IT" sz="2400" b="1" i="1" smtClean="0">
                                  <a:latin typeface="Cambria Math" panose="02040503050406030204" pitchFamily="18" charset="0"/>
                                  <a:ea typeface="Cambria Math" panose="02040503050406030204" pitchFamily="18" charset="0"/>
                                </a:rPr>
                                <m:t>𝒎</m:t>
                              </m:r>
                              <m:r>
                                <a:rPr lang="it-IT" sz="2400" b="1" i="1" smtClean="0">
                                  <a:latin typeface="Cambria Math" panose="02040503050406030204" pitchFamily="18" charset="0"/>
                                  <a:ea typeface="Cambria Math" panose="02040503050406030204" pitchFamily="18" charset="0"/>
                                </a:rPr>
                                <m:t>/</m:t>
                              </m:r>
                              <m:r>
                                <a:rPr lang="it-IT" sz="2400" b="1" i="1" smtClean="0">
                                  <a:latin typeface="Cambria Math" panose="02040503050406030204" pitchFamily="18" charset="0"/>
                                  <a:ea typeface="Cambria Math" panose="02040503050406030204" pitchFamily="18" charset="0"/>
                                </a:rPr>
                                <m:t>𝒔</m:t>
                              </m:r>
                            </m:den>
                          </m:f>
                        </m:den>
                      </m:f>
                      <m:r>
                        <a:rPr lang="it-IT" sz="2400" b="1" i="1" smtClean="0">
                          <a:latin typeface="Cambria Math" panose="02040503050406030204" pitchFamily="18" charset="0"/>
                        </a:rPr>
                        <m:t>=</m:t>
                      </m:r>
                      <m:f>
                        <m:fPr>
                          <m:ctrlPr>
                            <a:rPr lang="it-IT" sz="2400" b="1" i="1" smtClean="0">
                              <a:latin typeface="Cambria Math" panose="02040503050406030204" pitchFamily="18" charset="0"/>
                            </a:rPr>
                          </m:ctrlPr>
                        </m:fPr>
                        <m:num>
                          <m:r>
                            <a:rPr lang="it-IT" sz="2400" b="1" i="1" smtClean="0">
                              <a:latin typeface="Cambria Math" panose="02040503050406030204" pitchFamily="18" charset="0"/>
                            </a:rPr>
                            <m:t>𝟏𝟎𝟎𝟎</m:t>
                          </m:r>
                          <m:r>
                            <a:rPr lang="it-IT" sz="2400" b="1" i="1" smtClean="0">
                              <a:latin typeface="Cambria Math" panose="02040503050406030204" pitchFamily="18" charset="0"/>
                              <a:ea typeface="Cambria Math" panose="02040503050406030204" pitchFamily="18" charset="0"/>
                            </a:rPr>
                            <m:t>∙</m:t>
                          </m:r>
                          <m:sSup>
                            <m:sSupPr>
                              <m:ctrlPr>
                                <a:rPr lang="it-IT" sz="2400" b="1" i="1" smtClean="0">
                                  <a:latin typeface="Cambria Math" panose="02040503050406030204" pitchFamily="18" charset="0"/>
                                  <a:ea typeface="Cambria Math" panose="02040503050406030204" pitchFamily="18" charset="0"/>
                                </a:rPr>
                              </m:ctrlPr>
                            </m:sSupPr>
                            <m:e>
                              <m:r>
                                <a:rPr lang="it-IT" sz="2400" b="1" i="1" smtClean="0">
                                  <a:latin typeface="Cambria Math" panose="02040503050406030204" pitchFamily="18" charset="0"/>
                                  <a:ea typeface="Cambria Math" panose="02040503050406030204" pitchFamily="18" charset="0"/>
                                </a:rPr>
                                <m:t>𝟏𝟎</m:t>
                              </m:r>
                            </m:e>
                            <m:sup>
                              <m:r>
                                <a:rPr lang="it-IT" sz="2400" b="1" i="1" smtClean="0">
                                  <a:latin typeface="Cambria Math" panose="02040503050406030204" pitchFamily="18" charset="0"/>
                                  <a:ea typeface="Cambria Math" panose="02040503050406030204" pitchFamily="18" charset="0"/>
                                </a:rPr>
                                <m:t>𝟓</m:t>
                              </m:r>
                            </m:sup>
                          </m:sSup>
                          <m:r>
                            <a:rPr lang="it-IT" sz="2400" b="1" i="1" smtClean="0">
                              <a:latin typeface="Cambria Math" panose="02040503050406030204" pitchFamily="18" charset="0"/>
                            </a:rPr>
                            <m:t> </m:t>
                          </m:r>
                          <m:r>
                            <a:rPr lang="it-IT" sz="2400" b="1" i="1" smtClean="0">
                              <a:latin typeface="Cambria Math" panose="02040503050406030204" pitchFamily="18" charset="0"/>
                            </a:rPr>
                            <m:t>𝒃𝒊𝒕</m:t>
                          </m:r>
                        </m:num>
                        <m:den>
                          <m:r>
                            <a:rPr lang="it-IT" sz="2400" b="1" i="1" smtClean="0">
                              <a:latin typeface="Cambria Math" panose="02040503050406030204" pitchFamily="18" charset="0"/>
                            </a:rPr>
                            <m:t>𝟏𝟎</m:t>
                          </m:r>
                          <m:r>
                            <a:rPr lang="it-IT" sz="2400" b="1" i="1" smtClean="0">
                              <a:latin typeface="Cambria Math" panose="02040503050406030204" pitchFamily="18" charset="0"/>
                            </a:rPr>
                            <m:t> </m:t>
                          </m:r>
                          <m:r>
                            <a:rPr lang="it-IT" sz="2400" b="1" i="1" smtClean="0">
                              <a:latin typeface="Cambria Math" panose="02040503050406030204" pitchFamily="18" charset="0"/>
                            </a:rPr>
                            <m:t>𝒔</m:t>
                          </m:r>
                        </m:den>
                      </m:f>
                      <m:r>
                        <a:rPr lang="it-IT" sz="2400" b="1" i="1" smtClean="0">
                          <a:latin typeface="Cambria Math" panose="02040503050406030204" pitchFamily="18" charset="0"/>
                        </a:rPr>
                        <m:t>=</m:t>
                      </m:r>
                      <m:f>
                        <m:fPr>
                          <m:ctrlPr>
                            <a:rPr lang="it-IT" sz="2400" b="1" i="1" smtClean="0">
                              <a:latin typeface="Cambria Math" panose="02040503050406030204" pitchFamily="18" charset="0"/>
                            </a:rPr>
                          </m:ctrlPr>
                        </m:fPr>
                        <m:num>
                          <m:sSup>
                            <m:sSupPr>
                              <m:ctrlPr>
                                <a:rPr lang="it-IT" sz="2400" b="1" i="1" smtClean="0">
                                  <a:latin typeface="Cambria Math" panose="02040503050406030204" pitchFamily="18" charset="0"/>
                                </a:rPr>
                              </m:ctrlPr>
                            </m:sSupPr>
                            <m:e>
                              <m:r>
                                <a:rPr lang="it-IT" sz="2400" b="1" i="1" smtClean="0">
                                  <a:latin typeface="Cambria Math" panose="02040503050406030204" pitchFamily="18" charset="0"/>
                                </a:rPr>
                                <m:t>𝟏𝟎</m:t>
                              </m:r>
                            </m:e>
                            <m:sup>
                              <m:r>
                                <a:rPr lang="it-IT" sz="2400" b="1" i="1" smtClean="0">
                                  <a:latin typeface="Cambria Math" panose="02040503050406030204" pitchFamily="18" charset="0"/>
                                </a:rPr>
                                <m:t>𝟕</m:t>
                              </m:r>
                            </m:sup>
                          </m:sSup>
                          <m:r>
                            <a:rPr lang="it-IT" sz="2400" b="1" i="1" smtClean="0">
                              <a:latin typeface="Cambria Math" panose="02040503050406030204" pitchFamily="18" charset="0"/>
                            </a:rPr>
                            <m:t>𝒃𝒊𝒕</m:t>
                          </m:r>
                        </m:num>
                        <m:den>
                          <m:r>
                            <a:rPr lang="it-IT" sz="2400" b="1" i="1" smtClean="0">
                              <a:latin typeface="Cambria Math" panose="02040503050406030204" pitchFamily="18" charset="0"/>
                            </a:rPr>
                            <m:t>𝒔</m:t>
                          </m:r>
                        </m:den>
                      </m:f>
                      <m:r>
                        <a:rPr lang="it-IT" sz="2400" b="1" i="1" smtClean="0">
                          <a:latin typeface="Cambria Math" panose="02040503050406030204" pitchFamily="18" charset="0"/>
                        </a:rPr>
                        <m:t>=</m:t>
                      </m:r>
                      <m:r>
                        <a:rPr lang="it-IT" sz="2400" b="1" i="1" smtClean="0">
                          <a:latin typeface="Cambria Math" panose="02040503050406030204" pitchFamily="18" charset="0"/>
                        </a:rPr>
                        <m:t>𝟏𝟎</m:t>
                      </m:r>
                      <m:r>
                        <a:rPr lang="it-IT" sz="2400" b="1" i="1" smtClean="0">
                          <a:latin typeface="Cambria Math" panose="02040503050406030204" pitchFamily="18" charset="0"/>
                        </a:rPr>
                        <m:t> </m:t>
                      </m:r>
                      <m:r>
                        <a:rPr lang="it-IT" sz="2400" b="1" i="1" smtClean="0">
                          <a:latin typeface="Cambria Math" panose="02040503050406030204" pitchFamily="18" charset="0"/>
                        </a:rPr>
                        <m:t>𝑴𝒃𝒑𝒔</m:t>
                      </m:r>
                    </m:oMath>
                  </m:oMathPara>
                </a14:m>
                <a:endParaRPr lang="it-IT" sz="2400" b="1" dirty="0"/>
              </a:p>
            </p:txBody>
          </p:sp>
        </mc:Choice>
        <mc:Fallback xmlns="">
          <p:sp>
            <p:nvSpPr>
              <p:cNvPr id="4" name="CasellaDiTesto 3">
                <a:extLst>
                  <a:ext uri="{FF2B5EF4-FFF2-40B4-BE49-F238E27FC236}">
                    <a16:creationId xmlns:a16="http://schemas.microsoft.com/office/drawing/2014/main" id="{BCBA5E4D-9EEE-4662-87EA-18B3F287E034}"/>
                  </a:ext>
                </a:extLst>
              </p:cNvPr>
              <p:cNvSpPr txBox="1">
                <a:spLocks noRot="1" noChangeAspect="1" noMove="1" noResize="1" noEditPoints="1" noAdjustHandles="1" noChangeArrowheads="1" noChangeShapeType="1" noTextEdit="1"/>
              </p:cNvSpPr>
              <p:nvPr/>
            </p:nvSpPr>
            <p:spPr>
              <a:xfrm>
                <a:off x="828436" y="3807909"/>
                <a:ext cx="10535127" cy="1083695"/>
              </a:xfrm>
              <a:prstGeom prst="rect">
                <a:avLst/>
              </a:prstGeom>
              <a:blipFill>
                <a:blip r:embed="rId2"/>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7" name="CasellaDiTesto 6">
                <a:extLst>
                  <a:ext uri="{FF2B5EF4-FFF2-40B4-BE49-F238E27FC236}">
                    <a16:creationId xmlns:a16="http://schemas.microsoft.com/office/drawing/2014/main" id="{90EC9973-E968-46CA-A04F-306F62E3388C}"/>
                  </a:ext>
                </a:extLst>
              </p:cNvPr>
              <p:cNvSpPr txBox="1"/>
              <p:nvPr/>
            </p:nvSpPr>
            <p:spPr>
              <a:xfrm>
                <a:off x="4509083" y="2477102"/>
                <a:ext cx="3031792" cy="46410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it-IT" sz="2800" b="0" i="1" smtClean="0">
                          <a:latin typeface="Cambria Math" panose="02040503050406030204" pitchFamily="18" charset="0"/>
                        </a:rPr>
                        <m:t>𝑅</m:t>
                      </m:r>
                      <m:r>
                        <a:rPr lang="it-IT" sz="2800" b="0" i="1" smtClean="0">
                          <a:latin typeface="Cambria Math" panose="02040503050406030204" pitchFamily="18" charset="0"/>
                          <a:ea typeface="Cambria Math" panose="02040503050406030204" pitchFamily="18" charset="0"/>
                        </a:rPr>
                        <m:t>∙</m:t>
                      </m:r>
                      <m:sSub>
                        <m:sSubPr>
                          <m:ctrlPr>
                            <a:rPr lang="it-IT" sz="2800" b="0" i="1" smtClean="0">
                              <a:latin typeface="Cambria Math" panose="02040503050406030204" pitchFamily="18" charset="0"/>
                              <a:ea typeface="Cambria Math" panose="02040503050406030204" pitchFamily="18" charset="0"/>
                            </a:rPr>
                          </m:ctrlPr>
                        </m:sSubPr>
                        <m:e>
                          <m:r>
                            <a:rPr lang="it-IT" sz="2800" b="0" i="1" smtClean="0">
                              <a:latin typeface="Cambria Math" panose="02040503050406030204" pitchFamily="18" charset="0"/>
                              <a:ea typeface="Cambria Math" panose="02040503050406030204" pitchFamily="18" charset="0"/>
                            </a:rPr>
                            <m:t>𝑑</m:t>
                          </m:r>
                        </m:e>
                        <m:sub>
                          <m:r>
                            <a:rPr lang="it-IT" sz="2800" b="0" i="1" smtClean="0">
                              <a:latin typeface="Cambria Math" panose="02040503050406030204" pitchFamily="18" charset="0"/>
                              <a:ea typeface="Cambria Math" panose="02040503050406030204" pitchFamily="18" charset="0"/>
                            </a:rPr>
                            <m:t>𝑝𝑟𝑜𝑝</m:t>
                          </m:r>
                        </m:sub>
                      </m:sSub>
                      <m:r>
                        <a:rPr lang="it-IT" sz="2800" b="0" i="1" smtClean="0">
                          <a:latin typeface="Cambria Math" panose="02040503050406030204" pitchFamily="18" charset="0"/>
                          <a:ea typeface="Cambria Math" panose="02040503050406030204" pitchFamily="18" charset="0"/>
                        </a:rPr>
                        <m:t>=500 </m:t>
                      </m:r>
                      <m:r>
                        <a:rPr lang="it-IT" sz="2800" b="0" i="1" smtClean="0">
                          <a:latin typeface="Cambria Math" panose="02040503050406030204" pitchFamily="18" charset="0"/>
                          <a:ea typeface="Cambria Math" panose="02040503050406030204" pitchFamily="18" charset="0"/>
                        </a:rPr>
                        <m:t>𝑏𝑖𝑡</m:t>
                      </m:r>
                    </m:oMath>
                  </m:oMathPara>
                </a14:m>
                <a:endParaRPr lang="it-IT" sz="2800" dirty="0"/>
              </a:p>
            </p:txBody>
          </p:sp>
        </mc:Choice>
        <mc:Fallback xmlns="">
          <p:sp>
            <p:nvSpPr>
              <p:cNvPr id="7" name="CasellaDiTesto 6">
                <a:extLst>
                  <a:ext uri="{FF2B5EF4-FFF2-40B4-BE49-F238E27FC236}">
                    <a16:creationId xmlns:a16="http://schemas.microsoft.com/office/drawing/2014/main" id="{90EC9973-E968-46CA-A04F-306F62E3388C}"/>
                  </a:ext>
                </a:extLst>
              </p:cNvPr>
              <p:cNvSpPr txBox="1">
                <a:spLocks noRot="1" noChangeAspect="1" noMove="1" noResize="1" noEditPoints="1" noAdjustHandles="1" noChangeArrowheads="1" noChangeShapeType="1" noTextEdit="1"/>
              </p:cNvSpPr>
              <p:nvPr/>
            </p:nvSpPr>
            <p:spPr>
              <a:xfrm>
                <a:off x="4509083" y="2477102"/>
                <a:ext cx="3031792" cy="464101"/>
              </a:xfrm>
              <a:prstGeom prst="rect">
                <a:avLst/>
              </a:prstGeom>
              <a:blipFill>
                <a:blip r:embed="rId3"/>
                <a:stretch>
                  <a:fillRect/>
                </a:stretch>
              </a:blipFill>
            </p:spPr>
            <p:txBody>
              <a:bodyPr/>
              <a:lstStyle/>
              <a:p>
                <a:r>
                  <a:rPr lang="it-IT">
                    <a:noFill/>
                  </a:rPr>
                  <a:t> </a:t>
                </a:r>
              </a:p>
            </p:txBody>
          </p:sp>
        </mc:Fallback>
      </mc:AlternateContent>
      <p:sp>
        <p:nvSpPr>
          <p:cNvPr id="8" name="Titolo 1">
            <a:extLst>
              <a:ext uri="{FF2B5EF4-FFF2-40B4-BE49-F238E27FC236}">
                <a16:creationId xmlns:a16="http://schemas.microsoft.com/office/drawing/2014/main" id="{FB91EE8C-4ACE-49B6-8E47-DA63F4A333AA}"/>
              </a:ext>
            </a:extLst>
          </p:cNvPr>
          <p:cNvSpPr txBox="1">
            <a:spLocks/>
          </p:cNvSpPr>
          <p:nvPr/>
        </p:nvSpPr>
        <p:spPr>
          <a:xfrm>
            <a:off x="1934817" y="497477"/>
            <a:ext cx="8460545" cy="662782"/>
          </a:xfrm>
          <a:prstGeom prst="rect">
            <a:avLst/>
          </a:prstGeom>
        </p:spPr>
        <p:txBody>
          <a:bodyPr/>
          <a:lstStyle>
            <a:defPPr>
              <a:defRPr lang="it-IT"/>
            </a:defPPr>
            <a:lvl1pPr indent="0">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vl2pPr marL="742950" indent="-285750">
              <a:spcBef>
                <a:spcPct val="20000"/>
              </a:spcBef>
              <a:buFont typeface="Arial" panose="020B0604020202020204" pitchFamily="34" charset="0"/>
              <a:buChar char="–"/>
              <a:defRPr sz="2800"/>
            </a:lvl2pPr>
            <a:lvl3pPr marL="1143000" indent="-228600">
              <a:spcBef>
                <a:spcPct val="20000"/>
              </a:spcBef>
              <a:buFont typeface="Arial" panose="020B0604020202020204" pitchFamily="34" charset="0"/>
              <a:buChar char="•"/>
              <a:defRPr sz="2400"/>
            </a:lvl3pPr>
            <a:lvl4pPr marL="1600200" indent="-228600">
              <a:spcBef>
                <a:spcPct val="20000"/>
              </a:spcBef>
              <a:buFont typeface="Arial" panose="020B0604020202020204" pitchFamily="34" charset="0"/>
              <a:buChar char="–"/>
              <a:defRPr sz="2000"/>
            </a:lvl4pPr>
            <a:lvl5pPr marL="2057400" indent="-228600">
              <a:spcBef>
                <a:spcPct val="20000"/>
              </a:spcBef>
              <a:buFont typeface="Arial" panose="020B0604020202020204" pitchFamily="34" charset="0"/>
              <a:buChar char="»"/>
              <a:defRPr sz="2000"/>
            </a:lvl5pPr>
            <a:lvl6pPr marL="2514600" indent="-228600">
              <a:spcBef>
                <a:spcPct val="20000"/>
              </a:spcBef>
              <a:buFont typeface="Arial" panose="020B0604020202020204" pitchFamily="34" charset="0"/>
              <a:buChar char="•"/>
              <a:defRPr sz="2000"/>
            </a:lvl6pPr>
            <a:lvl7pPr marL="2971800" indent="-228600">
              <a:spcBef>
                <a:spcPct val="20000"/>
              </a:spcBef>
              <a:buFont typeface="Arial" panose="020B0604020202020204" pitchFamily="34" charset="0"/>
              <a:buChar char="•"/>
              <a:defRPr sz="20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r>
              <a:rPr lang="it-IT" dirty="0"/>
              <a:t>Esercizio 3 – Ritardi di Trasferimento – soluzione 2/2</a:t>
            </a:r>
          </a:p>
        </p:txBody>
      </p:sp>
      <p:cxnSp>
        <p:nvCxnSpPr>
          <p:cNvPr id="9" name="Connettore diritto 8">
            <a:extLst>
              <a:ext uri="{FF2B5EF4-FFF2-40B4-BE49-F238E27FC236}">
                <a16:creationId xmlns:a16="http://schemas.microsoft.com/office/drawing/2014/main" id="{16B26FA5-DBE6-4573-A79D-873E6768FB4C}"/>
              </a:ext>
            </a:extLst>
          </p:cNvPr>
          <p:cNvCxnSpPr/>
          <p:nvPr/>
        </p:nvCxnSpPr>
        <p:spPr>
          <a:xfrm>
            <a:off x="1934817" y="1378226"/>
            <a:ext cx="9687340"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CasellaDiTesto 9">
            <a:extLst>
              <a:ext uri="{FF2B5EF4-FFF2-40B4-BE49-F238E27FC236}">
                <a16:creationId xmlns:a16="http://schemas.microsoft.com/office/drawing/2014/main" id="{CCC98C6F-15FA-4C9C-8790-701AD01F972A}"/>
              </a:ext>
            </a:extLst>
          </p:cNvPr>
          <p:cNvSpPr txBox="1"/>
          <p:nvPr/>
        </p:nvSpPr>
        <p:spPr>
          <a:xfrm>
            <a:off x="609600" y="1512166"/>
            <a:ext cx="10972800" cy="830997"/>
          </a:xfrm>
          <a:prstGeom prst="rect">
            <a:avLst/>
          </a:prstGeom>
          <a:noFill/>
        </p:spPr>
        <p:txBody>
          <a:bodyPr wrap="square" rtlCol="0">
            <a:spAutoFit/>
          </a:bodyPr>
          <a:lstStyle/>
          <a:p>
            <a:r>
              <a:rPr lang="it-IT" sz="2400" dirty="0"/>
              <a:t>Imponiamo quindi la condizione che al più sul collegamento possono essere presenti 500 bit simultaneamente</a:t>
            </a:r>
          </a:p>
        </p:txBody>
      </p:sp>
    </p:spTree>
    <p:extLst>
      <p:ext uri="{BB962C8B-B14F-4D97-AF65-F5344CB8AC3E}">
        <p14:creationId xmlns:p14="http://schemas.microsoft.com/office/powerpoint/2010/main" val="3588107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a16="http://schemas.microsoft.com/office/drawing/2014/main" id="{3D514691-CB1E-4644-A138-93E0D9A853A4}"/>
              </a:ext>
            </a:extLst>
          </p:cNvPr>
          <p:cNvSpPr txBox="1">
            <a:spLocks/>
          </p:cNvSpPr>
          <p:nvPr/>
        </p:nvSpPr>
        <p:spPr>
          <a:xfrm>
            <a:off x="1865727" y="2766218"/>
            <a:ext cx="8460545" cy="662782"/>
          </a:xfrm>
          <a:prstGeom prst="rect">
            <a:avLst/>
          </a:prstGeom>
        </p:spPr>
        <p:txBody>
          <a:bodyPr/>
          <a:lstStyle>
            <a:defPPr>
              <a:defRPr lang="it-IT"/>
            </a:defPPr>
            <a:lvl1pPr indent="0">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vl2pPr marL="742950" indent="-285750">
              <a:spcBef>
                <a:spcPct val="20000"/>
              </a:spcBef>
              <a:buFont typeface="Arial" panose="020B0604020202020204" pitchFamily="34" charset="0"/>
              <a:buChar char="–"/>
              <a:defRPr sz="2800"/>
            </a:lvl2pPr>
            <a:lvl3pPr marL="1143000" indent="-228600">
              <a:spcBef>
                <a:spcPct val="20000"/>
              </a:spcBef>
              <a:buFont typeface="Arial" panose="020B0604020202020204" pitchFamily="34" charset="0"/>
              <a:buChar char="•"/>
              <a:defRPr sz="2400"/>
            </a:lvl3pPr>
            <a:lvl4pPr marL="1600200" indent="-228600">
              <a:spcBef>
                <a:spcPct val="20000"/>
              </a:spcBef>
              <a:buFont typeface="Arial" panose="020B0604020202020204" pitchFamily="34" charset="0"/>
              <a:buChar char="–"/>
              <a:defRPr sz="2000"/>
            </a:lvl4pPr>
            <a:lvl5pPr marL="2057400" indent="-228600">
              <a:spcBef>
                <a:spcPct val="20000"/>
              </a:spcBef>
              <a:buFont typeface="Arial" panose="020B0604020202020204" pitchFamily="34" charset="0"/>
              <a:buChar char="»"/>
              <a:defRPr sz="2000"/>
            </a:lvl5pPr>
            <a:lvl6pPr marL="2514600" indent="-228600">
              <a:spcBef>
                <a:spcPct val="20000"/>
              </a:spcBef>
              <a:buFont typeface="Arial" panose="020B0604020202020204" pitchFamily="34" charset="0"/>
              <a:buChar char="•"/>
              <a:defRPr sz="2000"/>
            </a:lvl6pPr>
            <a:lvl7pPr marL="2971800" indent="-228600">
              <a:spcBef>
                <a:spcPct val="20000"/>
              </a:spcBef>
              <a:buFont typeface="Arial" panose="020B0604020202020204" pitchFamily="34" charset="0"/>
              <a:buChar char="•"/>
              <a:defRPr sz="20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pPr algn="ctr"/>
            <a:r>
              <a:rPr lang="it-IT" dirty="0"/>
              <a:t>Esercizio 4 – Ritardi di Trasferimento</a:t>
            </a:r>
          </a:p>
        </p:txBody>
      </p:sp>
    </p:spTree>
    <p:extLst>
      <p:ext uri="{BB962C8B-B14F-4D97-AF65-F5344CB8AC3E}">
        <p14:creationId xmlns:p14="http://schemas.microsoft.com/office/powerpoint/2010/main" val="24774999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ACC426-E7EB-444B-B31A-F18BC071F091}"/>
              </a:ext>
            </a:extLst>
          </p:cNvPr>
          <p:cNvSpPr>
            <a:spLocks noGrp="1"/>
          </p:cNvSpPr>
          <p:nvPr>
            <p:ph type="title"/>
          </p:nvPr>
        </p:nvSpPr>
        <p:spPr>
          <a:xfrm>
            <a:off x="1934817" y="497477"/>
            <a:ext cx="8460545" cy="662782"/>
          </a:xfrm>
        </p:spPr>
        <p:txBody>
          <a:bodyPr/>
          <a:lstStyle/>
          <a:p>
            <a:pPr algn="l">
              <a:lnSpc>
                <a:spcPts val="2200"/>
              </a:lnSpc>
              <a:spcBef>
                <a:spcPct val="20000"/>
              </a:spcBef>
              <a:buFont typeface="Arial" panose="020B0604020202020204" pitchFamily="34" charset="0"/>
            </a:pPr>
            <a:r>
              <a:rPr lang="it-IT" sz="2400" b="1" dirty="0">
                <a:solidFill>
                  <a:srgbClr val="BD2B0B"/>
                </a:solidFill>
                <a:latin typeface="Century Gothic" panose="020B0502020202020204" pitchFamily="34" charset="0"/>
                <a:ea typeface="+mn-ea"/>
                <a:cs typeface="+mn-cs"/>
              </a:rPr>
              <a:t>Esercizio 4 – Ritardi di Trasferimento</a:t>
            </a:r>
          </a:p>
        </p:txBody>
      </p:sp>
      <p:cxnSp>
        <p:nvCxnSpPr>
          <p:cNvPr id="7" name="Connettore diritto 6">
            <a:extLst>
              <a:ext uri="{FF2B5EF4-FFF2-40B4-BE49-F238E27FC236}">
                <a16:creationId xmlns:a16="http://schemas.microsoft.com/office/drawing/2014/main" id="{AE40FA5F-ED55-4750-9224-754571BFF319}"/>
              </a:ext>
            </a:extLst>
          </p:cNvPr>
          <p:cNvCxnSpPr/>
          <p:nvPr/>
        </p:nvCxnSpPr>
        <p:spPr>
          <a:xfrm>
            <a:off x="1934817" y="1378226"/>
            <a:ext cx="9687340"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Segnaposto piè di pagina 4">
            <a:extLst>
              <a:ext uri="{FF2B5EF4-FFF2-40B4-BE49-F238E27FC236}">
                <a16:creationId xmlns:a16="http://schemas.microsoft.com/office/drawing/2014/main" id="{748FCB88-6892-4414-9999-C443EA99CA37}"/>
              </a:ext>
            </a:extLst>
          </p:cNvPr>
          <p:cNvSpPr>
            <a:spLocks noGrp="1"/>
          </p:cNvSpPr>
          <p:nvPr>
            <p:ph type="ftr" sz="quarter" idx="11"/>
          </p:nvPr>
        </p:nvSpPr>
        <p:spPr/>
        <p:txBody>
          <a:bodyPr/>
          <a:lstStyle/>
          <a:p>
            <a:endParaRPr lang="it-IT" dirty="0"/>
          </a:p>
        </p:txBody>
      </p:sp>
      <p:sp>
        <p:nvSpPr>
          <p:cNvPr id="4" name="Segnaposto contenuto 3">
            <a:extLst>
              <a:ext uri="{FF2B5EF4-FFF2-40B4-BE49-F238E27FC236}">
                <a16:creationId xmlns:a16="http://schemas.microsoft.com/office/drawing/2014/main" id="{F5574084-439B-48C6-B731-4A8786AAB9C3}"/>
              </a:ext>
            </a:extLst>
          </p:cNvPr>
          <p:cNvSpPr>
            <a:spLocks noGrp="1"/>
          </p:cNvSpPr>
          <p:nvPr>
            <p:ph idx="1"/>
          </p:nvPr>
        </p:nvSpPr>
        <p:spPr>
          <a:xfrm>
            <a:off x="648069" y="1596194"/>
            <a:ext cx="11052699" cy="4580769"/>
          </a:xfrm>
        </p:spPr>
        <p:txBody>
          <a:bodyPr>
            <a:normAutofit/>
          </a:bodyPr>
          <a:lstStyle/>
          <a:p>
            <a:pPr marL="0" indent="0">
              <a:buNone/>
            </a:pPr>
            <a:r>
              <a:rPr lang="it-IT" dirty="0"/>
              <a:t>Un sistema trasmissivo avente velocità di 100 kb/s presenta una lunghezza complessiva tra i due terminali di 600 km. Si considerino trascurabili i tempi di elaborazione e di accodamento.</a:t>
            </a:r>
          </a:p>
          <a:p>
            <a:pPr marL="0" indent="0">
              <a:buNone/>
            </a:pPr>
            <a:endParaRPr lang="it-IT" dirty="0"/>
          </a:p>
          <a:p>
            <a:pPr marL="0" indent="0">
              <a:buNone/>
            </a:pPr>
            <a:r>
              <a:rPr lang="it-IT" b="1" dirty="0"/>
              <a:t>Quesito</a:t>
            </a:r>
            <a:r>
              <a:rPr lang="it-IT" dirty="0"/>
              <a:t>:</a:t>
            </a:r>
          </a:p>
          <a:p>
            <a:pPr marL="0" indent="0" algn="just">
              <a:buNone/>
            </a:pPr>
            <a:r>
              <a:rPr lang="it-IT" dirty="0"/>
              <a:t>Si calcoli il tempo che intercorre fra la </a:t>
            </a:r>
            <a:r>
              <a:rPr lang="it-IT" b="1" u="sng" dirty="0"/>
              <a:t>trasmissione</a:t>
            </a:r>
            <a:r>
              <a:rPr lang="it-IT" dirty="0"/>
              <a:t> del primo bit e la </a:t>
            </a:r>
            <a:r>
              <a:rPr lang="it-IT" b="1" u="sng" dirty="0"/>
              <a:t>ricezione</a:t>
            </a:r>
            <a:r>
              <a:rPr lang="it-IT" dirty="0"/>
              <a:t> dell'ultimo bit di un pacchetto lungo 3000 bit, assumendo che il ritardo di propagazione sia di 5 </a:t>
            </a:r>
            <a:r>
              <a:rPr lang="it-IT" dirty="0" err="1"/>
              <a:t>μs</a:t>
            </a:r>
            <a:r>
              <a:rPr lang="it-IT" dirty="0"/>
              <a:t>/km.</a:t>
            </a:r>
            <a:endParaRPr lang="it-IT" sz="2000" dirty="0"/>
          </a:p>
        </p:txBody>
      </p:sp>
    </p:spTree>
    <p:extLst>
      <p:ext uri="{BB962C8B-B14F-4D97-AF65-F5344CB8AC3E}">
        <p14:creationId xmlns:p14="http://schemas.microsoft.com/office/powerpoint/2010/main" val="20476493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87594A4F-847F-F845-46BB-162E23D4E362}"/>
              </a:ext>
            </a:extLst>
          </p:cNvPr>
          <p:cNvSpPr txBox="1"/>
          <p:nvPr/>
        </p:nvSpPr>
        <p:spPr>
          <a:xfrm>
            <a:off x="386862" y="269631"/>
            <a:ext cx="3172663" cy="584775"/>
          </a:xfrm>
          <a:prstGeom prst="rect">
            <a:avLst/>
          </a:prstGeom>
          <a:noFill/>
        </p:spPr>
        <p:txBody>
          <a:bodyPr wrap="none" rtlCol="0">
            <a:spAutoFit/>
          </a:bodyPr>
          <a:lstStyle/>
          <a:p>
            <a:r>
              <a:rPr lang="it-IT" sz="3200" b="1" dirty="0">
                <a:solidFill>
                  <a:srgbClr val="C00000"/>
                </a:solidFill>
                <a:latin typeface="Century Gothic" panose="020B0502020202020204" pitchFamily="34" charset="0"/>
              </a:rPr>
              <a:t>Cosa è il DNS ?</a:t>
            </a:r>
          </a:p>
        </p:txBody>
      </p:sp>
      <p:sp>
        <p:nvSpPr>
          <p:cNvPr id="4" name="CasellaDiTesto 3">
            <a:extLst>
              <a:ext uri="{FF2B5EF4-FFF2-40B4-BE49-F238E27FC236}">
                <a16:creationId xmlns:a16="http://schemas.microsoft.com/office/drawing/2014/main" id="{4D53D660-FCAF-F6DE-BF23-7ABD1ADAD8E5}"/>
              </a:ext>
            </a:extLst>
          </p:cNvPr>
          <p:cNvSpPr txBox="1"/>
          <p:nvPr/>
        </p:nvSpPr>
        <p:spPr>
          <a:xfrm>
            <a:off x="386862" y="1225995"/>
            <a:ext cx="11207261" cy="1938992"/>
          </a:xfrm>
          <a:prstGeom prst="rect">
            <a:avLst/>
          </a:prstGeom>
          <a:noFill/>
        </p:spPr>
        <p:txBody>
          <a:bodyPr wrap="square">
            <a:spAutoFit/>
          </a:bodyPr>
          <a:lstStyle/>
          <a:p>
            <a:r>
              <a:rPr lang="it-IT" sz="2400" dirty="0"/>
              <a:t>“Il </a:t>
            </a:r>
            <a:r>
              <a:rPr lang="it-IT" sz="2400" b="1" dirty="0"/>
              <a:t>Domain Name System, o DNS</a:t>
            </a:r>
            <a:r>
              <a:rPr lang="it-IT" sz="2400" dirty="0"/>
              <a:t>, è uno degli elementi costitutivi fondamentali di Internet. </a:t>
            </a:r>
          </a:p>
          <a:p>
            <a:r>
              <a:rPr lang="it-IT" sz="2400" dirty="0"/>
              <a:t>È il database di informazioni, globale, gerarchico e distribuito che è responsabile della traduzione dei nomi in indirizzi e viceversa, dell'instradamento della posta alla destinazione corretta e di molti altri servizi.</a:t>
            </a:r>
          </a:p>
        </p:txBody>
      </p:sp>
      <p:sp>
        <p:nvSpPr>
          <p:cNvPr id="6" name="CasellaDiTesto 5">
            <a:extLst>
              <a:ext uri="{FF2B5EF4-FFF2-40B4-BE49-F238E27FC236}">
                <a16:creationId xmlns:a16="http://schemas.microsoft.com/office/drawing/2014/main" id="{BD34C20C-4C7A-BBC8-352A-95D67F476132}"/>
              </a:ext>
            </a:extLst>
          </p:cNvPr>
          <p:cNvSpPr txBox="1"/>
          <p:nvPr/>
        </p:nvSpPr>
        <p:spPr>
          <a:xfrm>
            <a:off x="386862" y="3164987"/>
            <a:ext cx="11465170" cy="1938992"/>
          </a:xfrm>
          <a:prstGeom prst="rect">
            <a:avLst/>
          </a:prstGeom>
          <a:noFill/>
        </p:spPr>
        <p:txBody>
          <a:bodyPr wrap="square">
            <a:spAutoFit/>
          </a:bodyPr>
          <a:lstStyle>
            <a:defPPr>
              <a:defRPr lang="it-IT"/>
            </a:defPPr>
            <a:lvl1pPr>
              <a:defRPr sz="2400"/>
            </a:lvl1pPr>
          </a:lstStyle>
          <a:p>
            <a:r>
              <a:rPr lang="it-IT" dirty="0"/>
              <a:t>Il Domain Name System (DNS) è lo schema mediante il quale milioni di </a:t>
            </a:r>
            <a:r>
              <a:rPr lang="it-IT" dirty="0" err="1"/>
              <a:t>host</a:t>
            </a:r>
            <a:r>
              <a:rPr lang="it-IT" dirty="0"/>
              <a:t> Internet collaborano per rispondere alla domanda su come il nome </a:t>
            </a:r>
            <a:r>
              <a:rPr lang="it-IT" dirty="0" err="1"/>
              <a:t>dell’host</a:t>
            </a:r>
            <a:r>
              <a:rPr lang="it-IT" dirty="0"/>
              <a:t> si risolve in indirizzi IP.</a:t>
            </a:r>
          </a:p>
          <a:p>
            <a:endParaRPr lang="it-IT" dirty="0"/>
          </a:p>
          <a:p>
            <a:r>
              <a:rPr lang="it-IT" dirty="0"/>
              <a:t>Il DNS è il meccanismo che traduce nomi come </a:t>
            </a:r>
            <a:r>
              <a:rPr lang="it-IT" b="1" i="1" dirty="0" err="1"/>
              <a:t>iana.org</a:t>
            </a:r>
            <a:r>
              <a:rPr lang="it-IT" b="1" i="1" dirty="0"/>
              <a:t> </a:t>
            </a:r>
            <a:r>
              <a:rPr lang="it-IT" dirty="0"/>
              <a:t>in indirizzi IPv4 come 192.0.43.8 o 2001:500:88:200::8 se si sta già utilizzando IPv6.</a:t>
            </a:r>
          </a:p>
        </p:txBody>
      </p:sp>
      <p:pic>
        <p:nvPicPr>
          <p:cNvPr id="10" name="Immagine 9" descr="Immagine che contiene testo&#10;&#10;Descrizione generata automaticamente">
            <a:extLst>
              <a:ext uri="{FF2B5EF4-FFF2-40B4-BE49-F238E27FC236}">
                <a16:creationId xmlns:a16="http://schemas.microsoft.com/office/drawing/2014/main" id="{85E06A74-41E2-66F5-91C6-3BC1012D96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7741" y="5103979"/>
            <a:ext cx="4483100" cy="1333500"/>
          </a:xfrm>
          <a:prstGeom prst="rect">
            <a:avLst/>
          </a:prstGeom>
        </p:spPr>
      </p:pic>
    </p:spTree>
    <p:extLst>
      <p:ext uri="{BB962C8B-B14F-4D97-AF65-F5344CB8AC3E}">
        <p14:creationId xmlns:p14="http://schemas.microsoft.com/office/powerpoint/2010/main" val="39628793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ACC426-E7EB-444B-B31A-F18BC071F091}"/>
              </a:ext>
            </a:extLst>
          </p:cNvPr>
          <p:cNvSpPr>
            <a:spLocks noGrp="1"/>
          </p:cNvSpPr>
          <p:nvPr>
            <p:ph type="title"/>
          </p:nvPr>
        </p:nvSpPr>
        <p:spPr>
          <a:xfrm>
            <a:off x="1934817" y="497477"/>
            <a:ext cx="8460545" cy="662782"/>
          </a:xfrm>
        </p:spPr>
        <p:txBody>
          <a:bodyPr/>
          <a:lstStyle/>
          <a:p>
            <a:pPr algn="l">
              <a:lnSpc>
                <a:spcPts val="2200"/>
              </a:lnSpc>
              <a:spcBef>
                <a:spcPct val="20000"/>
              </a:spcBef>
              <a:buFont typeface="Arial" panose="020B0604020202020204" pitchFamily="34" charset="0"/>
            </a:pPr>
            <a:r>
              <a:rPr lang="it-IT" sz="2400" b="1" dirty="0">
                <a:solidFill>
                  <a:srgbClr val="BD2B0B"/>
                </a:solidFill>
                <a:latin typeface="Century Gothic" panose="020B0502020202020204" pitchFamily="34" charset="0"/>
                <a:ea typeface="+mn-ea"/>
                <a:cs typeface="+mn-cs"/>
              </a:rPr>
              <a:t>Esercizio 4 – Ritardi di Trasferimento – Soluzione 1/2</a:t>
            </a:r>
          </a:p>
        </p:txBody>
      </p:sp>
      <p:cxnSp>
        <p:nvCxnSpPr>
          <p:cNvPr id="7" name="Connettore diritto 6">
            <a:extLst>
              <a:ext uri="{FF2B5EF4-FFF2-40B4-BE49-F238E27FC236}">
                <a16:creationId xmlns:a16="http://schemas.microsoft.com/office/drawing/2014/main" id="{AE40FA5F-ED55-4750-9224-754571BFF319}"/>
              </a:ext>
            </a:extLst>
          </p:cNvPr>
          <p:cNvCxnSpPr/>
          <p:nvPr/>
        </p:nvCxnSpPr>
        <p:spPr>
          <a:xfrm>
            <a:off x="1934817" y="1378226"/>
            <a:ext cx="968734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35" name="Gruppo 1034">
            <a:extLst>
              <a:ext uri="{FF2B5EF4-FFF2-40B4-BE49-F238E27FC236}">
                <a16:creationId xmlns:a16="http://schemas.microsoft.com/office/drawing/2014/main" id="{45FB4D0B-9F53-4B49-84DB-10365D9B554D}"/>
              </a:ext>
            </a:extLst>
          </p:cNvPr>
          <p:cNvGrpSpPr/>
          <p:nvPr/>
        </p:nvGrpSpPr>
        <p:grpSpPr>
          <a:xfrm>
            <a:off x="959832" y="1648094"/>
            <a:ext cx="3311899" cy="1520054"/>
            <a:chOff x="337087" y="1872147"/>
            <a:chExt cx="3311899" cy="1520054"/>
          </a:xfrm>
        </p:grpSpPr>
        <p:pic>
          <p:nvPicPr>
            <p:cNvPr id="1026" name="Picture 2" descr="Risultato immagini per server icon">
              <a:extLst>
                <a:ext uri="{FF2B5EF4-FFF2-40B4-BE49-F238E27FC236}">
                  <a16:creationId xmlns:a16="http://schemas.microsoft.com/office/drawing/2014/main" id="{91A7BF4A-3DA0-44BA-BD48-1F011C6F7E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7087" y="2241479"/>
              <a:ext cx="950175" cy="95017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sultato immagini per server icon">
              <a:extLst>
                <a:ext uri="{FF2B5EF4-FFF2-40B4-BE49-F238E27FC236}">
                  <a16:creationId xmlns:a16="http://schemas.microsoft.com/office/drawing/2014/main" id="{7F1EACEB-14EB-42D3-B8A0-038D6541F9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8811" y="2442026"/>
              <a:ext cx="950175" cy="950175"/>
            </a:xfrm>
            <a:prstGeom prst="rect">
              <a:avLst/>
            </a:prstGeom>
            <a:noFill/>
            <a:extLst>
              <a:ext uri="{909E8E84-426E-40DD-AFC4-6F175D3DCCD1}">
                <a14:hiddenFill xmlns:a14="http://schemas.microsoft.com/office/drawing/2010/main">
                  <a:solidFill>
                    <a:srgbClr val="FFFFFF"/>
                  </a:solidFill>
                </a14:hiddenFill>
              </a:ext>
            </a:extLst>
          </p:spPr>
        </p:pic>
        <p:cxnSp>
          <p:nvCxnSpPr>
            <p:cNvPr id="12" name="Connettore a gomito 11">
              <a:extLst>
                <a:ext uri="{FF2B5EF4-FFF2-40B4-BE49-F238E27FC236}">
                  <a16:creationId xmlns:a16="http://schemas.microsoft.com/office/drawing/2014/main" id="{D80CE76B-DB65-4427-8F71-92CE2EDAEFE9}"/>
                </a:ext>
              </a:extLst>
            </p:cNvPr>
            <p:cNvCxnSpPr>
              <a:stCxn id="1026" idx="3"/>
              <a:endCxn id="9" idx="1"/>
            </p:cNvCxnSpPr>
            <p:nvPr/>
          </p:nvCxnSpPr>
          <p:spPr>
            <a:xfrm>
              <a:off x="1287262" y="2716567"/>
              <a:ext cx="1411549" cy="200547"/>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14" name="CasellaDiTesto 13">
              <a:extLst>
                <a:ext uri="{FF2B5EF4-FFF2-40B4-BE49-F238E27FC236}">
                  <a16:creationId xmlns:a16="http://schemas.microsoft.com/office/drawing/2014/main" id="{BB27817C-58FB-4BD5-969E-59BC76F493D8}"/>
                </a:ext>
              </a:extLst>
            </p:cNvPr>
            <p:cNvSpPr txBox="1"/>
            <p:nvPr/>
          </p:nvSpPr>
          <p:spPr>
            <a:xfrm>
              <a:off x="1583826" y="2355906"/>
              <a:ext cx="889603" cy="369332"/>
            </a:xfrm>
            <a:prstGeom prst="rect">
              <a:avLst/>
            </a:prstGeom>
            <a:noFill/>
          </p:spPr>
          <p:txBody>
            <a:bodyPr wrap="none" rtlCol="0">
              <a:spAutoFit/>
            </a:bodyPr>
            <a:lstStyle/>
            <a:p>
              <a:r>
                <a:rPr lang="it-IT" dirty="0"/>
                <a:t>600 Km</a:t>
              </a:r>
            </a:p>
          </p:txBody>
        </p:sp>
        <p:sp>
          <p:nvSpPr>
            <p:cNvPr id="15" name="CasellaDiTesto 14">
              <a:extLst>
                <a:ext uri="{FF2B5EF4-FFF2-40B4-BE49-F238E27FC236}">
                  <a16:creationId xmlns:a16="http://schemas.microsoft.com/office/drawing/2014/main" id="{E5C49DC7-92FA-4F24-A13B-5DA92600D55F}"/>
                </a:ext>
              </a:extLst>
            </p:cNvPr>
            <p:cNvSpPr txBox="1"/>
            <p:nvPr/>
          </p:nvSpPr>
          <p:spPr>
            <a:xfrm>
              <a:off x="619108" y="1872147"/>
              <a:ext cx="386131" cy="369332"/>
            </a:xfrm>
            <a:prstGeom prst="rect">
              <a:avLst/>
            </a:prstGeom>
            <a:noFill/>
          </p:spPr>
          <p:txBody>
            <a:bodyPr wrap="none" rtlCol="0">
              <a:spAutoFit/>
            </a:bodyPr>
            <a:lstStyle/>
            <a:p>
              <a:r>
                <a:rPr lang="it-IT" dirty="0" err="1"/>
                <a:t>Tx</a:t>
              </a:r>
              <a:endParaRPr lang="it-IT" dirty="0"/>
            </a:p>
          </p:txBody>
        </p:sp>
        <p:sp>
          <p:nvSpPr>
            <p:cNvPr id="16" name="CasellaDiTesto 15">
              <a:extLst>
                <a:ext uri="{FF2B5EF4-FFF2-40B4-BE49-F238E27FC236}">
                  <a16:creationId xmlns:a16="http://schemas.microsoft.com/office/drawing/2014/main" id="{66EF6752-AE6B-497A-BE30-71F32905EB88}"/>
                </a:ext>
              </a:extLst>
            </p:cNvPr>
            <p:cNvSpPr txBox="1"/>
            <p:nvPr/>
          </p:nvSpPr>
          <p:spPr>
            <a:xfrm>
              <a:off x="2969355" y="2072694"/>
              <a:ext cx="409086" cy="369332"/>
            </a:xfrm>
            <a:prstGeom prst="rect">
              <a:avLst/>
            </a:prstGeom>
            <a:noFill/>
          </p:spPr>
          <p:txBody>
            <a:bodyPr wrap="none" rtlCol="0">
              <a:spAutoFit/>
            </a:bodyPr>
            <a:lstStyle/>
            <a:p>
              <a:r>
                <a:rPr lang="it-IT" dirty="0" err="1"/>
                <a:t>Rx</a:t>
              </a:r>
              <a:endParaRPr lang="it-IT" dirty="0"/>
            </a:p>
          </p:txBody>
        </p:sp>
      </p:grpSp>
      <p:grpSp>
        <p:nvGrpSpPr>
          <p:cNvPr id="1041" name="Gruppo 1040">
            <a:extLst>
              <a:ext uri="{FF2B5EF4-FFF2-40B4-BE49-F238E27FC236}">
                <a16:creationId xmlns:a16="http://schemas.microsoft.com/office/drawing/2014/main" id="{3778EA36-E098-4C9F-A70B-91D4483486DF}"/>
              </a:ext>
            </a:extLst>
          </p:cNvPr>
          <p:cNvGrpSpPr/>
          <p:nvPr/>
        </p:nvGrpSpPr>
        <p:grpSpPr>
          <a:xfrm>
            <a:off x="6419681" y="1449713"/>
            <a:ext cx="4787759" cy="2199607"/>
            <a:chOff x="4491952" y="1473089"/>
            <a:chExt cx="4787759" cy="2199607"/>
          </a:xfrm>
        </p:grpSpPr>
        <p:sp>
          <p:nvSpPr>
            <p:cNvPr id="1034" name="CasellaDiTesto 1033">
              <a:extLst>
                <a:ext uri="{FF2B5EF4-FFF2-40B4-BE49-F238E27FC236}">
                  <a16:creationId xmlns:a16="http://schemas.microsoft.com/office/drawing/2014/main" id="{D4DB5013-1FE2-49F9-A837-720CAB61DABA}"/>
                </a:ext>
              </a:extLst>
            </p:cNvPr>
            <p:cNvSpPr txBox="1"/>
            <p:nvPr/>
          </p:nvSpPr>
          <p:spPr>
            <a:xfrm>
              <a:off x="5460366" y="1473089"/>
              <a:ext cx="724878" cy="369332"/>
            </a:xfrm>
            <a:prstGeom prst="rect">
              <a:avLst/>
            </a:prstGeom>
            <a:noFill/>
          </p:spPr>
          <p:txBody>
            <a:bodyPr wrap="none" rtlCol="0">
              <a:spAutoFit/>
            </a:bodyPr>
            <a:lstStyle/>
            <a:p>
              <a:r>
                <a:rPr lang="it-IT" dirty="0"/>
                <a:t>T=L/R</a:t>
              </a:r>
            </a:p>
          </p:txBody>
        </p:sp>
        <p:grpSp>
          <p:nvGrpSpPr>
            <p:cNvPr id="1040" name="Gruppo 1039">
              <a:extLst>
                <a:ext uri="{FF2B5EF4-FFF2-40B4-BE49-F238E27FC236}">
                  <a16:creationId xmlns:a16="http://schemas.microsoft.com/office/drawing/2014/main" id="{981FDC4F-5F36-4FCB-B732-6CD0A82CE0F4}"/>
                </a:ext>
              </a:extLst>
            </p:cNvPr>
            <p:cNvGrpSpPr/>
            <p:nvPr/>
          </p:nvGrpSpPr>
          <p:grpSpPr>
            <a:xfrm>
              <a:off x="4491952" y="1777780"/>
              <a:ext cx="4787759" cy="1894916"/>
              <a:chOff x="4491952" y="1777780"/>
              <a:chExt cx="4787759" cy="1894916"/>
            </a:xfrm>
          </p:grpSpPr>
          <p:cxnSp>
            <p:nvCxnSpPr>
              <p:cNvPr id="18" name="Connettore diritto 17">
                <a:extLst>
                  <a:ext uri="{FF2B5EF4-FFF2-40B4-BE49-F238E27FC236}">
                    <a16:creationId xmlns:a16="http://schemas.microsoft.com/office/drawing/2014/main" id="{1DD6DFA8-E91D-4DC1-8FD9-8EF3C10582DD}"/>
                  </a:ext>
                </a:extLst>
              </p:cNvPr>
              <p:cNvCxnSpPr/>
              <p:nvPr/>
            </p:nvCxnSpPr>
            <p:spPr>
              <a:xfrm>
                <a:off x="4931028" y="2345980"/>
                <a:ext cx="4243526"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Connettore diritto 19">
                <a:extLst>
                  <a:ext uri="{FF2B5EF4-FFF2-40B4-BE49-F238E27FC236}">
                    <a16:creationId xmlns:a16="http://schemas.microsoft.com/office/drawing/2014/main" id="{4FECA3D1-31E8-408F-8B9A-6B53D6E06D59}"/>
                  </a:ext>
                </a:extLst>
              </p:cNvPr>
              <p:cNvCxnSpPr/>
              <p:nvPr/>
            </p:nvCxnSpPr>
            <p:spPr>
              <a:xfrm>
                <a:off x="4931028" y="3181728"/>
                <a:ext cx="4243526" cy="0"/>
              </a:xfrm>
              <a:prstGeom prst="line">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1" name="Connettore diritto 20">
                <a:extLst>
                  <a:ext uri="{FF2B5EF4-FFF2-40B4-BE49-F238E27FC236}">
                    <a16:creationId xmlns:a16="http://schemas.microsoft.com/office/drawing/2014/main" id="{239892A3-BC59-4D19-949D-8706797767E6}"/>
                  </a:ext>
                </a:extLst>
              </p:cNvPr>
              <p:cNvCxnSpPr/>
              <p:nvPr/>
            </p:nvCxnSpPr>
            <p:spPr>
              <a:xfrm>
                <a:off x="5127594" y="1862221"/>
                <a:ext cx="0" cy="175882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2" name="Rettangolo 21">
                <a:extLst>
                  <a:ext uri="{FF2B5EF4-FFF2-40B4-BE49-F238E27FC236}">
                    <a16:creationId xmlns:a16="http://schemas.microsoft.com/office/drawing/2014/main" id="{687EB175-3213-4E2D-987B-2F3AE5F16865}"/>
                  </a:ext>
                </a:extLst>
              </p:cNvPr>
              <p:cNvSpPr/>
              <p:nvPr/>
            </p:nvSpPr>
            <p:spPr>
              <a:xfrm>
                <a:off x="5126337" y="2062768"/>
                <a:ext cx="72000" cy="28319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5" name="Rettangolo 24">
                <a:extLst>
                  <a:ext uri="{FF2B5EF4-FFF2-40B4-BE49-F238E27FC236}">
                    <a16:creationId xmlns:a16="http://schemas.microsoft.com/office/drawing/2014/main" id="{97442054-DC00-4A00-8571-7958D8C1746B}"/>
                  </a:ext>
                </a:extLst>
              </p:cNvPr>
              <p:cNvSpPr/>
              <p:nvPr/>
            </p:nvSpPr>
            <p:spPr>
              <a:xfrm>
                <a:off x="5198098" y="2061490"/>
                <a:ext cx="72000" cy="28319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Rettangolo 25">
                <a:extLst>
                  <a:ext uri="{FF2B5EF4-FFF2-40B4-BE49-F238E27FC236}">
                    <a16:creationId xmlns:a16="http://schemas.microsoft.com/office/drawing/2014/main" id="{2B082514-74C9-4445-BE49-48F72EEAA515}"/>
                  </a:ext>
                </a:extLst>
              </p:cNvPr>
              <p:cNvSpPr/>
              <p:nvPr/>
            </p:nvSpPr>
            <p:spPr>
              <a:xfrm>
                <a:off x="5273738" y="2061490"/>
                <a:ext cx="72000" cy="28319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7" name="Rettangolo 26">
                <a:extLst>
                  <a:ext uri="{FF2B5EF4-FFF2-40B4-BE49-F238E27FC236}">
                    <a16:creationId xmlns:a16="http://schemas.microsoft.com/office/drawing/2014/main" id="{9A39F070-B13B-45AB-A0CD-F0382A617AC9}"/>
                  </a:ext>
                </a:extLst>
              </p:cNvPr>
              <p:cNvSpPr/>
              <p:nvPr/>
            </p:nvSpPr>
            <p:spPr>
              <a:xfrm>
                <a:off x="5349805" y="2062212"/>
                <a:ext cx="72000" cy="28319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024" name="Connettore diritto 1023">
                <a:extLst>
                  <a:ext uri="{FF2B5EF4-FFF2-40B4-BE49-F238E27FC236}">
                    <a16:creationId xmlns:a16="http://schemas.microsoft.com/office/drawing/2014/main" id="{AB2FF376-413E-4060-96C5-B48F091A4B57}"/>
                  </a:ext>
                </a:extLst>
              </p:cNvPr>
              <p:cNvCxnSpPr/>
              <p:nvPr/>
            </p:nvCxnSpPr>
            <p:spPr>
              <a:xfrm>
                <a:off x="5421805" y="2174641"/>
                <a:ext cx="1280160" cy="0"/>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34" name="Rettangolo 33">
                <a:extLst>
                  <a:ext uri="{FF2B5EF4-FFF2-40B4-BE49-F238E27FC236}">
                    <a16:creationId xmlns:a16="http://schemas.microsoft.com/office/drawing/2014/main" id="{2211EE94-57A9-42AB-BEDB-B341669A788F}"/>
                  </a:ext>
                </a:extLst>
              </p:cNvPr>
              <p:cNvSpPr/>
              <p:nvPr/>
            </p:nvSpPr>
            <p:spPr>
              <a:xfrm>
                <a:off x="6727785" y="2053161"/>
                <a:ext cx="72000" cy="28319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35" name="Connettore diritto 34">
                <a:extLst>
                  <a:ext uri="{FF2B5EF4-FFF2-40B4-BE49-F238E27FC236}">
                    <a16:creationId xmlns:a16="http://schemas.microsoft.com/office/drawing/2014/main" id="{8D0D8C87-AE65-4BC7-A3E5-6D5BA8F8A307}"/>
                  </a:ext>
                </a:extLst>
              </p:cNvPr>
              <p:cNvCxnSpPr/>
              <p:nvPr/>
            </p:nvCxnSpPr>
            <p:spPr>
              <a:xfrm>
                <a:off x="6799119" y="1862221"/>
                <a:ext cx="0" cy="175882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027" name="Connettore diritto 1026">
                <a:extLst>
                  <a:ext uri="{FF2B5EF4-FFF2-40B4-BE49-F238E27FC236}">
                    <a16:creationId xmlns:a16="http://schemas.microsoft.com/office/drawing/2014/main" id="{FC8D399D-1383-4E7F-8A14-3F0C53CAAA0B}"/>
                  </a:ext>
                </a:extLst>
              </p:cNvPr>
              <p:cNvCxnSpPr>
                <a:cxnSpLocks/>
              </p:cNvCxnSpPr>
              <p:nvPr/>
            </p:nvCxnSpPr>
            <p:spPr>
              <a:xfrm>
                <a:off x="5200544" y="2343531"/>
                <a:ext cx="541862" cy="838197"/>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Connettore diritto 37">
                <a:extLst>
                  <a:ext uri="{FF2B5EF4-FFF2-40B4-BE49-F238E27FC236}">
                    <a16:creationId xmlns:a16="http://schemas.microsoft.com/office/drawing/2014/main" id="{8934EB10-6C14-4375-844B-F01D36636604}"/>
                  </a:ext>
                </a:extLst>
              </p:cNvPr>
              <p:cNvCxnSpPr>
                <a:cxnSpLocks/>
              </p:cNvCxnSpPr>
              <p:nvPr/>
            </p:nvCxnSpPr>
            <p:spPr>
              <a:xfrm>
                <a:off x="5273255" y="2353327"/>
                <a:ext cx="541862" cy="838197"/>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Connettore diritto 38">
                <a:extLst>
                  <a:ext uri="{FF2B5EF4-FFF2-40B4-BE49-F238E27FC236}">
                    <a16:creationId xmlns:a16="http://schemas.microsoft.com/office/drawing/2014/main" id="{220B66C8-A2F5-413C-8263-CD969524EA0D}"/>
                  </a:ext>
                </a:extLst>
              </p:cNvPr>
              <p:cNvCxnSpPr>
                <a:cxnSpLocks/>
              </p:cNvCxnSpPr>
              <p:nvPr/>
            </p:nvCxnSpPr>
            <p:spPr>
              <a:xfrm>
                <a:off x="5350161" y="2346345"/>
                <a:ext cx="541862" cy="838197"/>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Connettore diritto 39">
                <a:extLst>
                  <a:ext uri="{FF2B5EF4-FFF2-40B4-BE49-F238E27FC236}">
                    <a16:creationId xmlns:a16="http://schemas.microsoft.com/office/drawing/2014/main" id="{F67AEBA7-B711-465F-9012-890FBC988317}"/>
                  </a:ext>
                </a:extLst>
              </p:cNvPr>
              <p:cNvCxnSpPr>
                <a:cxnSpLocks/>
              </p:cNvCxnSpPr>
              <p:nvPr/>
            </p:nvCxnSpPr>
            <p:spPr>
              <a:xfrm>
                <a:off x="5427069" y="2347753"/>
                <a:ext cx="541862" cy="838197"/>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Connettore diritto 40">
                <a:extLst>
                  <a:ext uri="{FF2B5EF4-FFF2-40B4-BE49-F238E27FC236}">
                    <a16:creationId xmlns:a16="http://schemas.microsoft.com/office/drawing/2014/main" id="{9A05C92E-D238-44F5-BA81-8A58573E9B42}"/>
                  </a:ext>
                </a:extLst>
              </p:cNvPr>
              <p:cNvCxnSpPr>
                <a:cxnSpLocks/>
              </p:cNvCxnSpPr>
              <p:nvPr/>
            </p:nvCxnSpPr>
            <p:spPr>
              <a:xfrm>
                <a:off x="6804383" y="2353327"/>
                <a:ext cx="541862" cy="838197"/>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Connettore diritto 41">
                <a:extLst>
                  <a:ext uri="{FF2B5EF4-FFF2-40B4-BE49-F238E27FC236}">
                    <a16:creationId xmlns:a16="http://schemas.microsoft.com/office/drawing/2014/main" id="{1EF2960B-25A4-44E1-B60C-3DC9EB8C03A4}"/>
                  </a:ext>
                </a:extLst>
              </p:cNvPr>
              <p:cNvCxnSpPr/>
              <p:nvPr/>
            </p:nvCxnSpPr>
            <p:spPr>
              <a:xfrm>
                <a:off x="7346245" y="1848484"/>
                <a:ext cx="0" cy="175882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3" name="CasellaDiTesto 42">
                <a:extLst>
                  <a:ext uri="{FF2B5EF4-FFF2-40B4-BE49-F238E27FC236}">
                    <a16:creationId xmlns:a16="http://schemas.microsoft.com/office/drawing/2014/main" id="{E29CFF51-1D43-4677-8D78-930EB3AEE32B}"/>
                  </a:ext>
                </a:extLst>
              </p:cNvPr>
              <p:cNvSpPr txBox="1"/>
              <p:nvPr/>
            </p:nvSpPr>
            <p:spPr>
              <a:xfrm>
                <a:off x="4491952" y="1981561"/>
                <a:ext cx="386131" cy="369332"/>
              </a:xfrm>
              <a:prstGeom prst="rect">
                <a:avLst/>
              </a:prstGeom>
              <a:noFill/>
            </p:spPr>
            <p:txBody>
              <a:bodyPr wrap="none" rtlCol="0">
                <a:spAutoFit/>
              </a:bodyPr>
              <a:lstStyle/>
              <a:p>
                <a:r>
                  <a:rPr lang="it-IT" dirty="0" err="1"/>
                  <a:t>Tx</a:t>
                </a:r>
                <a:endParaRPr lang="it-IT" dirty="0"/>
              </a:p>
            </p:txBody>
          </p:sp>
          <p:sp>
            <p:nvSpPr>
              <p:cNvPr id="44" name="CasellaDiTesto 43">
                <a:extLst>
                  <a:ext uri="{FF2B5EF4-FFF2-40B4-BE49-F238E27FC236}">
                    <a16:creationId xmlns:a16="http://schemas.microsoft.com/office/drawing/2014/main" id="{AEEE63BA-2803-4F0E-8EEA-A5051187877A}"/>
                  </a:ext>
                </a:extLst>
              </p:cNvPr>
              <p:cNvSpPr txBox="1"/>
              <p:nvPr/>
            </p:nvSpPr>
            <p:spPr>
              <a:xfrm>
                <a:off x="4528556" y="2992527"/>
                <a:ext cx="409086" cy="369332"/>
              </a:xfrm>
              <a:prstGeom prst="rect">
                <a:avLst/>
              </a:prstGeom>
              <a:noFill/>
            </p:spPr>
            <p:txBody>
              <a:bodyPr wrap="none" rtlCol="0">
                <a:spAutoFit/>
              </a:bodyPr>
              <a:lstStyle/>
              <a:p>
                <a:r>
                  <a:rPr lang="it-IT" dirty="0" err="1"/>
                  <a:t>Rx</a:t>
                </a:r>
                <a:endParaRPr lang="it-IT" dirty="0"/>
              </a:p>
            </p:txBody>
          </p:sp>
          <p:sp>
            <p:nvSpPr>
              <p:cNvPr id="1030" name="CasellaDiTesto 1029">
                <a:extLst>
                  <a:ext uri="{FF2B5EF4-FFF2-40B4-BE49-F238E27FC236}">
                    <a16:creationId xmlns:a16="http://schemas.microsoft.com/office/drawing/2014/main" id="{491510DF-671D-424B-AD23-AE97927FDC9B}"/>
                  </a:ext>
                </a:extLst>
              </p:cNvPr>
              <p:cNvSpPr txBox="1"/>
              <p:nvPr/>
            </p:nvSpPr>
            <p:spPr>
              <a:xfrm>
                <a:off x="9035325" y="2336355"/>
                <a:ext cx="235962" cy="276999"/>
              </a:xfrm>
              <a:prstGeom prst="rect">
                <a:avLst/>
              </a:prstGeom>
              <a:noFill/>
            </p:spPr>
            <p:txBody>
              <a:bodyPr wrap="none" rtlCol="0">
                <a:spAutoFit/>
              </a:bodyPr>
              <a:lstStyle/>
              <a:p>
                <a:r>
                  <a:rPr lang="it-IT" sz="1200" dirty="0"/>
                  <a:t>t</a:t>
                </a:r>
              </a:p>
            </p:txBody>
          </p:sp>
          <p:sp>
            <p:nvSpPr>
              <p:cNvPr id="48" name="CasellaDiTesto 47">
                <a:extLst>
                  <a:ext uri="{FF2B5EF4-FFF2-40B4-BE49-F238E27FC236}">
                    <a16:creationId xmlns:a16="http://schemas.microsoft.com/office/drawing/2014/main" id="{B02B639E-CFBB-42CE-81D5-71B0AAA6CEA4}"/>
                  </a:ext>
                </a:extLst>
              </p:cNvPr>
              <p:cNvSpPr txBox="1"/>
              <p:nvPr/>
            </p:nvSpPr>
            <p:spPr>
              <a:xfrm>
                <a:off x="9043749" y="3197609"/>
                <a:ext cx="235962" cy="276999"/>
              </a:xfrm>
              <a:prstGeom prst="rect">
                <a:avLst/>
              </a:prstGeom>
              <a:noFill/>
            </p:spPr>
            <p:txBody>
              <a:bodyPr wrap="none" rtlCol="0">
                <a:spAutoFit/>
              </a:bodyPr>
              <a:lstStyle/>
              <a:p>
                <a:r>
                  <a:rPr lang="it-IT" sz="1200" dirty="0"/>
                  <a:t>t</a:t>
                </a:r>
              </a:p>
            </p:txBody>
          </p:sp>
          <p:sp>
            <p:nvSpPr>
              <p:cNvPr id="1031" name="CasellaDiTesto 1030">
                <a:extLst>
                  <a:ext uri="{FF2B5EF4-FFF2-40B4-BE49-F238E27FC236}">
                    <a16:creationId xmlns:a16="http://schemas.microsoft.com/office/drawing/2014/main" id="{E7BABD42-9E2C-4DA2-9621-29132665EFA6}"/>
                  </a:ext>
                </a:extLst>
              </p:cNvPr>
              <p:cNvSpPr txBox="1"/>
              <p:nvPr/>
            </p:nvSpPr>
            <p:spPr>
              <a:xfrm>
                <a:off x="6938097" y="3303364"/>
                <a:ext cx="274434" cy="369332"/>
              </a:xfrm>
              <a:prstGeom prst="rect">
                <a:avLst/>
              </a:prstGeom>
              <a:noFill/>
            </p:spPr>
            <p:txBody>
              <a:bodyPr wrap="none" rtlCol="0">
                <a:spAutoFit/>
              </a:bodyPr>
              <a:lstStyle/>
              <a:p>
                <a:r>
                  <a:rPr lang="el-GR" dirty="0"/>
                  <a:t>τ</a:t>
                </a:r>
                <a:endParaRPr lang="it-IT" dirty="0"/>
              </a:p>
            </p:txBody>
          </p:sp>
          <p:cxnSp>
            <p:nvCxnSpPr>
              <p:cNvPr id="1033" name="Connettore diritto 1032">
                <a:extLst>
                  <a:ext uri="{FF2B5EF4-FFF2-40B4-BE49-F238E27FC236}">
                    <a16:creationId xmlns:a16="http://schemas.microsoft.com/office/drawing/2014/main" id="{EA74FA7D-6E25-40E9-8BA9-0FA087BF6BA8}"/>
                  </a:ext>
                </a:extLst>
              </p:cNvPr>
              <p:cNvCxnSpPr/>
              <p:nvPr/>
            </p:nvCxnSpPr>
            <p:spPr>
              <a:xfrm>
                <a:off x="5140115" y="1777780"/>
                <a:ext cx="1659670" cy="0"/>
              </a:xfrm>
              <a:prstGeom prst="line">
                <a:avLst/>
              </a:prstGeom>
              <a:ln>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37" name="Connettore diritto 1036">
                <a:extLst>
                  <a:ext uri="{FF2B5EF4-FFF2-40B4-BE49-F238E27FC236}">
                    <a16:creationId xmlns:a16="http://schemas.microsoft.com/office/drawing/2014/main" id="{C2055651-B2FB-40E7-9E32-C0255734F042}"/>
                  </a:ext>
                </a:extLst>
              </p:cNvPr>
              <p:cNvCxnSpPr/>
              <p:nvPr/>
            </p:nvCxnSpPr>
            <p:spPr>
              <a:xfrm>
                <a:off x="6803425" y="3381828"/>
                <a:ext cx="537557" cy="0"/>
              </a:xfrm>
              <a:prstGeom prst="line">
                <a:avLst/>
              </a:prstGeom>
              <a:ln>
                <a:headEnd type="arrow" w="med" len="med"/>
                <a:tailEnd type="arrow" w="med" len="med"/>
              </a:ln>
            </p:spPr>
            <p:style>
              <a:lnRef idx="1">
                <a:schemeClr val="accent1"/>
              </a:lnRef>
              <a:fillRef idx="0">
                <a:schemeClr val="accent1"/>
              </a:fillRef>
              <a:effectRef idx="0">
                <a:schemeClr val="accent1"/>
              </a:effectRef>
              <a:fontRef idx="minor">
                <a:schemeClr val="tx1"/>
              </a:fontRef>
            </p:style>
          </p:cxnSp>
        </p:grpSp>
      </p:grpSp>
      <p:sp>
        <p:nvSpPr>
          <p:cNvPr id="3" name="CasellaDiTesto 2">
            <a:extLst>
              <a:ext uri="{FF2B5EF4-FFF2-40B4-BE49-F238E27FC236}">
                <a16:creationId xmlns:a16="http://schemas.microsoft.com/office/drawing/2014/main" id="{6A3FDCBE-8B80-407C-97FA-66E2179DDDE6}"/>
              </a:ext>
            </a:extLst>
          </p:cNvPr>
          <p:cNvSpPr txBox="1"/>
          <p:nvPr/>
        </p:nvSpPr>
        <p:spPr>
          <a:xfrm>
            <a:off x="390617" y="4332303"/>
            <a:ext cx="11558726" cy="1200329"/>
          </a:xfrm>
          <a:prstGeom prst="rect">
            <a:avLst/>
          </a:prstGeom>
          <a:noFill/>
        </p:spPr>
        <p:txBody>
          <a:bodyPr wrap="square" rtlCol="0">
            <a:spAutoFit/>
          </a:bodyPr>
          <a:lstStyle/>
          <a:p>
            <a:r>
              <a:rPr lang="it-IT" dirty="0"/>
              <a:t>Esempio</a:t>
            </a:r>
          </a:p>
          <a:p>
            <a:r>
              <a:rPr lang="it-IT" dirty="0"/>
              <a:t>Se il router trasmette ad un rate di n bit/s e la distanza tra i due router è di 1 Km, avremo che l’ultimo bit del pacchetto di n bit arriva a destinazione dopo un tempo pari al tempo necessario a trasmettere gli n bit del pacchetto, ossia 1 secondo, a cui dobbiamo sommare il tempo impiegato dall’ultimo bit a percorrere il tragitto da A </a:t>
            </a:r>
            <a:r>
              <a:rPr lang="it-IT" dirty="0" err="1"/>
              <a:t>a</a:t>
            </a:r>
            <a:r>
              <a:rPr lang="it-IT" dirty="0"/>
              <a:t> B, pari al tempo di propagazione. </a:t>
            </a:r>
          </a:p>
        </p:txBody>
      </p:sp>
      <p:sp>
        <p:nvSpPr>
          <p:cNvPr id="4" name="Freccia a destra 3">
            <a:extLst>
              <a:ext uri="{FF2B5EF4-FFF2-40B4-BE49-F238E27FC236}">
                <a16:creationId xmlns:a16="http://schemas.microsoft.com/office/drawing/2014/main" id="{0E0A1F75-4411-4F33-8977-C2271A54CB59}"/>
              </a:ext>
            </a:extLst>
          </p:cNvPr>
          <p:cNvSpPr/>
          <p:nvPr/>
        </p:nvSpPr>
        <p:spPr>
          <a:xfrm>
            <a:off x="2636668" y="5690586"/>
            <a:ext cx="684888" cy="3284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mc:AlternateContent xmlns:mc="http://schemas.openxmlformats.org/markup-compatibility/2006" xmlns:a14="http://schemas.microsoft.com/office/drawing/2010/main">
        <mc:Choice Requires="a14">
          <p:sp>
            <p:nvSpPr>
              <p:cNvPr id="5" name="CasellaDiTesto 4">
                <a:extLst>
                  <a:ext uri="{FF2B5EF4-FFF2-40B4-BE49-F238E27FC236}">
                    <a16:creationId xmlns:a16="http://schemas.microsoft.com/office/drawing/2014/main" id="{0533391B-62B3-487E-8E4A-0C93A8935880}"/>
                  </a:ext>
                </a:extLst>
              </p:cNvPr>
              <p:cNvSpPr txBox="1"/>
              <p:nvPr/>
            </p:nvSpPr>
            <p:spPr>
              <a:xfrm>
                <a:off x="3830043" y="5523482"/>
                <a:ext cx="3473836" cy="6300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it-IT" i="1" smtClean="0">
                              <a:latin typeface="Cambria Math" panose="02040503050406030204" pitchFamily="18" charset="0"/>
                            </a:rPr>
                          </m:ctrlPr>
                        </m:fPr>
                        <m:num>
                          <m:r>
                            <a:rPr lang="it-IT" b="0" i="1" smtClean="0">
                              <a:latin typeface="Cambria Math" panose="02040503050406030204" pitchFamily="18" charset="0"/>
                            </a:rPr>
                            <m:t>𝑛</m:t>
                          </m:r>
                          <m:r>
                            <a:rPr lang="it-IT" b="0" i="1" smtClean="0">
                              <a:latin typeface="Cambria Math" panose="02040503050406030204" pitchFamily="18" charset="0"/>
                            </a:rPr>
                            <m:t> </m:t>
                          </m:r>
                          <m:r>
                            <a:rPr lang="it-IT" b="0" i="1" smtClean="0">
                              <a:latin typeface="Cambria Math" panose="02040503050406030204" pitchFamily="18" charset="0"/>
                            </a:rPr>
                            <m:t>𝑏𝑖𝑡</m:t>
                          </m:r>
                        </m:num>
                        <m:den>
                          <m:r>
                            <a:rPr lang="it-IT" b="0" i="1" smtClean="0">
                              <a:latin typeface="Cambria Math" panose="02040503050406030204" pitchFamily="18" charset="0"/>
                            </a:rPr>
                            <m:t>𝑛</m:t>
                          </m:r>
                          <m:r>
                            <a:rPr lang="it-IT" b="0" i="1" smtClean="0">
                              <a:latin typeface="Cambria Math" panose="02040503050406030204" pitchFamily="18" charset="0"/>
                            </a:rPr>
                            <m:t> </m:t>
                          </m:r>
                          <m:f>
                            <m:fPr>
                              <m:type m:val="skw"/>
                              <m:ctrlPr>
                                <a:rPr lang="it-IT" b="0" i="1" smtClean="0">
                                  <a:latin typeface="Cambria Math" panose="02040503050406030204" pitchFamily="18" charset="0"/>
                                </a:rPr>
                              </m:ctrlPr>
                            </m:fPr>
                            <m:num>
                              <m:r>
                                <a:rPr lang="it-IT" b="0" i="1" smtClean="0">
                                  <a:latin typeface="Cambria Math" panose="02040503050406030204" pitchFamily="18" charset="0"/>
                                </a:rPr>
                                <m:t>𝑏𝑖𝑡</m:t>
                              </m:r>
                            </m:num>
                            <m:den>
                              <m:r>
                                <a:rPr lang="it-IT" b="0" i="1" smtClean="0">
                                  <a:latin typeface="Cambria Math" panose="02040503050406030204" pitchFamily="18" charset="0"/>
                                </a:rPr>
                                <m:t>𝑠</m:t>
                              </m:r>
                            </m:den>
                          </m:f>
                        </m:den>
                      </m:f>
                      <m:r>
                        <a:rPr lang="it-IT" b="0" i="1" smtClean="0">
                          <a:latin typeface="Cambria Math" panose="02040503050406030204" pitchFamily="18" charset="0"/>
                        </a:rPr>
                        <m:t>+</m:t>
                      </m:r>
                      <m:r>
                        <a:rPr lang="it-IT" b="0" i="1" smtClean="0">
                          <a:latin typeface="Cambria Math" panose="02040503050406030204" pitchFamily="18" charset="0"/>
                        </a:rPr>
                        <m:t>𝑡𝑒𝑚𝑝𝑜</m:t>
                      </m:r>
                      <m:r>
                        <a:rPr lang="it-IT" b="0" i="1" smtClean="0">
                          <a:latin typeface="Cambria Math" panose="02040503050406030204" pitchFamily="18" charset="0"/>
                        </a:rPr>
                        <m:t> </m:t>
                      </m:r>
                      <m:r>
                        <a:rPr lang="it-IT" b="0" i="1" smtClean="0">
                          <a:latin typeface="Cambria Math" panose="02040503050406030204" pitchFamily="18" charset="0"/>
                        </a:rPr>
                        <m:t>𝑑𝑖</m:t>
                      </m:r>
                      <m:r>
                        <a:rPr lang="it-IT" b="0" i="1" smtClean="0">
                          <a:latin typeface="Cambria Math" panose="02040503050406030204" pitchFamily="18" charset="0"/>
                        </a:rPr>
                        <m:t> </m:t>
                      </m:r>
                      <m:r>
                        <a:rPr lang="it-IT" b="0" i="1" smtClean="0">
                          <a:latin typeface="Cambria Math" panose="02040503050406030204" pitchFamily="18" charset="0"/>
                        </a:rPr>
                        <m:t>𝑝𝑟𝑜𝑝𝑎𝑔𝑎𝑧𝑖𝑜𝑛𝑒</m:t>
                      </m:r>
                    </m:oMath>
                  </m:oMathPara>
                </a14:m>
                <a:endParaRPr lang="it-IT" dirty="0"/>
              </a:p>
            </p:txBody>
          </p:sp>
        </mc:Choice>
        <mc:Fallback xmlns="">
          <p:sp>
            <p:nvSpPr>
              <p:cNvPr id="5" name="CasellaDiTesto 4">
                <a:extLst>
                  <a:ext uri="{FF2B5EF4-FFF2-40B4-BE49-F238E27FC236}">
                    <a16:creationId xmlns:a16="http://schemas.microsoft.com/office/drawing/2014/main" id="{0533391B-62B3-487E-8E4A-0C93A8935880}"/>
                  </a:ext>
                </a:extLst>
              </p:cNvPr>
              <p:cNvSpPr txBox="1">
                <a:spLocks noRot="1" noChangeAspect="1" noMove="1" noResize="1" noEditPoints="1" noAdjustHandles="1" noChangeArrowheads="1" noChangeShapeType="1" noTextEdit="1"/>
              </p:cNvSpPr>
              <p:nvPr/>
            </p:nvSpPr>
            <p:spPr>
              <a:xfrm>
                <a:off x="3830043" y="5523482"/>
                <a:ext cx="3473836" cy="630044"/>
              </a:xfrm>
              <a:prstGeom prst="rect">
                <a:avLst/>
              </a:prstGeom>
              <a:blipFill>
                <a:blip r:embed="rId3"/>
                <a:stretch>
                  <a:fillRect/>
                </a:stretch>
              </a:blipFill>
            </p:spPr>
            <p:txBody>
              <a:bodyPr/>
              <a:lstStyle/>
              <a:p>
                <a:r>
                  <a:rPr lang="it-IT">
                    <a:noFill/>
                  </a:rPr>
                  <a:t> </a:t>
                </a:r>
              </a:p>
            </p:txBody>
          </p:sp>
        </mc:Fallback>
      </mc:AlternateContent>
    </p:spTree>
    <p:extLst>
      <p:ext uri="{BB962C8B-B14F-4D97-AF65-F5344CB8AC3E}">
        <p14:creationId xmlns:p14="http://schemas.microsoft.com/office/powerpoint/2010/main" val="252870872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a:extLst>
              <a:ext uri="{FF2B5EF4-FFF2-40B4-BE49-F238E27FC236}">
                <a16:creationId xmlns:a16="http://schemas.microsoft.com/office/drawing/2014/main" id="{248F1193-E27A-4078-98CD-924A108E8783}"/>
              </a:ext>
            </a:extLst>
          </p:cNvPr>
          <p:cNvSpPr>
            <a:spLocks noGrp="1"/>
          </p:cNvSpPr>
          <p:nvPr>
            <p:ph type="ftr" sz="quarter" idx="11"/>
          </p:nvPr>
        </p:nvSpPr>
        <p:spPr/>
        <p:txBody>
          <a:bodyPr/>
          <a:lstStyle/>
          <a:p>
            <a:endParaRPr lang="it-IT" dirty="0"/>
          </a:p>
        </p:txBody>
      </p:sp>
      <p:sp>
        <p:nvSpPr>
          <p:cNvPr id="3" name="Titolo 1">
            <a:extLst>
              <a:ext uri="{FF2B5EF4-FFF2-40B4-BE49-F238E27FC236}">
                <a16:creationId xmlns:a16="http://schemas.microsoft.com/office/drawing/2014/main" id="{A02A1726-2F23-4BB1-8CF3-72A5CCBB7354}"/>
              </a:ext>
            </a:extLst>
          </p:cNvPr>
          <p:cNvSpPr txBox="1">
            <a:spLocks/>
          </p:cNvSpPr>
          <p:nvPr/>
        </p:nvSpPr>
        <p:spPr>
          <a:xfrm>
            <a:off x="1934817" y="497477"/>
            <a:ext cx="8460545" cy="662782"/>
          </a:xfrm>
          <a:prstGeom prst="rect">
            <a:avLst/>
          </a:prstGeom>
        </p:spPr>
        <p:txBody>
          <a:bodyPr/>
          <a:lstStyle>
            <a:lvl1pPr>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stStyle>
          <a:p>
            <a:r>
              <a:rPr lang="it-IT" dirty="0"/>
              <a:t>Esercizio 4 – Ritardi di Trasferimento – Soluzione 2/2</a:t>
            </a:r>
          </a:p>
        </p:txBody>
      </p:sp>
      <p:cxnSp>
        <p:nvCxnSpPr>
          <p:cNvPr id="4" name="Connettore diritto 3">
            <a:extLst>
              <a:ext uri="{FF2B5EF4-FFF2-40B4-BE49-F238E27FC236}">
                <a16:creationId xmlns:a16="http://schemas.microsoft.com/office/drawing/2014/main" id="{7B20EA25-B138-4617-9879-B217B4D034F1}"/>
              </a:ext>
            </a:extLst>
          </p:cNvPr>
          <p:cNvCxnSpPr/>
          <p:nvPr/>
        </p:nvCxnSpPr>
        <p:spPr>
          <a:xfrm>
            <a:off x="1934817" y="1378226"/>
            <a:ext cx="9687340"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CasellaDiTesto 4">
            <a:extLst>
              <a:ext uri="{FF2B5EF4-FFF2-40B4-BE49-F238E27FC236}">
                <a16:creationId xmlns:a16="http://schemas.microsoft.com/office/drawing/2014/main" id="{D599AC50-16E4-4C07-AF1B-2537495C77DD}"/>
              </a:ext>
            </a:extLst>
          </p:cNvPr>
          <p:cNvSpPr txBox="1"/>
          <p:nvPr/>
        </p:nvSpPr>
        <p:spPr>
          <a:xfrm>
            <a:off x="284085" y="4030180"/>
            <a:ext cx="11516144" cy="830997"/>
          </a:xfrm>
          <a:prstGeom prst="rect">
            <a:avLst/>
          </a:prstGeom>
          <a:noFill/>
        </p:spPr>
        <p:txBody>
          <a:bodyPr wrap="square" rtlCol="0">
            <a:spAutoFit/>
          </a:bodyPr>
          <a:lstStyle/>
          <a:p>
            <a:r>
              <a:rPr lang="it-IT" sz="2400" dirty="0"/>
              <a:t>Il tempo che intercorre fra la trasmissione del primo bit e quello della ricezione dell’ultimo bit è:</a:t>
            </a:r>
          </a:p>
        </p:txBody>
      </p:sp>
      <mc:AlternateContent xmlns:mc="http://schemas.openxmlformats.org/markup-compatibility/2006" xmlns:a14="http://schemas.microsoft.com/office/drawing/2010/main">
        <mc:Choice Requires="a14">
          <p:sp>
            <p:nvSpPr>
              <p:cNvPr id="6" name="CasellaDiTesto 5">
                <a:extLst>
                  <a:ext uri="{FF2B5EF4-FFF2-40B4-BE49-F238E27FC236}">
                    <a16:creationId xmlns:a16="http://schemas.microsoft.com/office/drawing/2014/main" id="{5B1A3267-A52D-4321-8E62-0D76449D4ED2}"/>
                  </a:ext>
                </a:extLst>
              </p:cNvPr>
              <p:cNvSpPr txBox="1"/>
              <p:nvPr/>
            </p:nvSpPr>
            <p:spPr>
              <a:xfrm>
                <a:off x="2106221" y="5149205"/>
                <a:ext cx="8117735" cy="43088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it-IT" sz="2800" b="1" i="1" smtClean="0">
                              <a:latin typeface="Cambria Math" panose="02040503050406030204" pitchFamily="18" charset="0"/>
                            </a:rPr>
                          </m:ctrlPr>
                        </m:sSubPr>
                        <m:e>
                          <m:r>
                            <a:rPr lang="it-IT" sz="2800" b="1" i="1" smtClean="0">
                              <a:latin typeface="Cambria Math" panose="02040503050406030204" pitchFamily="18" charset="0"/>
                            </a:rPr>
                            <m:t>𝑻</m:t>
                          </m:r>
                        </m:e>
                        <m:sub>
                          <m:r>
                            <a:rPr lang="it-IT" sz="2800" b="1" i="1" smtClean="0">
                              <a:latin typeface="Cambria Math" panose="02040503050406030204" pitchFamily="18" charset="0"/>
                            </a:rPr>
                            <m:t>𝒕𝒐𝒕</m:t>
                          </m:r>
                        </m:sub>
                      </m:sSub>
                      <m:r>
                        <a:rPr lang="it-IT" sz="2800" b="1" i="1" smtClean="0">
                          <a:latin typeface="Cambria Math" panose="02040503050406030204" pitchFamily="18" charset="0"/>
                        </a:rPr>
                        <m:t>=</m:t>
                      </m:r>
                      <m:r>
                        <a:rPr lang="it-IT" sz="2800" b="1" i="1" smtClean="0">
                          <a:latin typeface="Cambria Math" panose="02040503050406030204" pitchFamily="18" charset="0"/>
                        </a:rPr>
                        <m:t>𝑻𝒕𝒓𝒂𝒔𝒎</m:t>
                      </m:r>
                      <m:r>
                        <a:rPr lang="it-IT" sz="2800" b="1" i="1" smtClean="0">
                          <a:latin typeface="Cambria Math" panose="02040503050406030204" pitchFamily="18" charset="0"/>
                        </a:rPr>
                        <m:t>+</m:t>
                      </m:r>
                      <m:r>
                        <a:rPr lang="it-IT" sz="2800" b="1" i="1" smtClean="0">
                          <a:latin typeface="Cambria Math" panose="02040503050406030204" pitchFamily="18" charset="0"/>
                          <a:ea typeface="Cambria Math" panose="02040503050406030204" pitchFamily="18" charset="0"/>
                        </a:rPr>
                        <m:t>𝝉</m:t>
                      </m:r>
                      <m:r>
                        <a:rPr lang="it-IT" sz="2800" b="1" i="1" baseline="-25000" smtClean="0">
                          <a:latin typeface="Cambria Math" panose="02040503050406030204" pitchFamily="18" charset="0"/>
                          <a:ea typeface="Cambria Math" panose="02040503050406030204" pitchFamily="18" charset="0"/>
                        </a:rPr>
                        <m:t>𝒑𝒓𝒐𝒑</m:t>
                      </m:r>
                      <m:r>
                        <a:rPr lang="it-IT" sz="2800" b="1" i="1" smtClean="0">
                          <a:latin typeface="Cambria Math" panose="02040503050406030204" pitchFamily="18" charset="0"/>
                          <a:ea typeface="Cambria Math" panose="02040503050406030204" pitchFamily="18" charset="0"/>
                        </a:rPr>
                        <m:t>=</m:t>
                      </m:r>
                      <m:r>
                        <a:rPr lang="it-IT" sz="2800" b="1" i="1" smtClean="0">
                          <a:latin typeface="Cambria Math" panose="02040503050406030204" pitchFamily="18" charset="0"/>
                          <a:ea typeface="Cambria Math" panose="02040503050406030204" pitchFamily="18" charset="0"/>
                        </a:rPr>
                        <m:t>𝟑𝟎</m:t>
                      </m:r>
                      <m:r>
                        <a:rPr lang="it-IT" sz="2800" b="1" i="1" smtClean="0">
                          <a:latin typeface="Cambria Math" panose="02040503050406030204" pitchFamily="18" charset="0"/>
                          <a:ea typeface="Cambria Math" panose="02040503050406030204" pitchFamily="18" charset="0"/>
                        </a:rPr>
                        <m:t> </m:t>
                      </m:r>
                      <m:r>
                        <a:rPr lang="it-IT" sz="2800" b="1" i="1" smtClean="0">
                          <a:latin typeface="Cambria Math" panose="02040503050406030204" pitchFamily="18" charset="0"/>
                          <a:ea typeface="Cambria Math" panose="02040503050406030204" pitchFamily="18" charset="0"/>
                        </a:rPr>
                        <m:t>𝒎𝒔</m:t>
                      </m:r>
                      <m:r>
                        <a:rPr lang="it-IT" sz="2800" b="1" i="1" smtClean="0">
                          <a:latin typeface="Cambria Math" panose="02040503050406030204" pitchFamily="18" charset="0"/>
                          <a:ea typeface="Cambria Math" panose="02040503050406030204" pitchFamily="18" charset="0"/>
                        </a:rPr>
                        <m:t>+</m:t>
                      </m:r>
                      <m:r>
                        <a:rPr lang="it-IT" sz="2800" b="1" i="1" smtClean="0">
                          <a:latin typeface="Cambria Math" panose="02040503050406030204" pitchFamily="18" charset="0"/>
                          <a:ea typeface="Cambria Math" panose="02040503050406030204" pitchFamily="18" charset="0"/>
                        </a:rPr>
                        <m:t>𝟑</m:t>
                      </m:r>
                      <m:r>
                        <a:rPr lang="it-IT" sz="2800" b="1" i="1" smtClean="0">
                          <a:latin typeface="Cambria Math" panose="02040503050406030204" pitchFamily="18" charset="0"/>
                          <a:ea typeface="Cambria Math" panose="02040503050406030204" pitchFamily="18" charset="0"/>
                        </a:rPr>
                        <m:t>.</m:t>
                      </m:r>
                      <m:r>
                        <a:rPr lang="it-IT" sz="2800" b="1" i="1" smtClean="0">
                          <a:latin typeface="Cambria Math" panose="02040503050406030204" pitchFamily="18" charset="0"/>
                          <a:ea typeface="Cambria Math" panose="02040503050406030204" pitchFamily="18" charset="0"/>
                        </a:rPr>
                        <m:t>𝟎</m:t>
                      </m:r>
                      <m:r>
                        <a:rPr lang="it-IT" sz="2800" b="1" i="1" smtClean="0">
                          <a:latin typeface="Cambria Math" panose="02040503050406030204" pitchFamily="18" charset="0"/>
                          <a:ea typeface="Cambria Math" panose="02040503050406030204" pitchFamily="18" charset="0"/>
                        </a:rPr>
                        <m:t> </m:t>
                      </m:r>
                      <m:r>
                        <a:rPr lang="it-IT" sz="2800" b="1" i="1" smtClean="0">
                          <a:latin typeface="Cambria Math" panose="02040503050406030204" pitchFamily="18" charset="0"/>
                          <a:ea typeface="Cambria Math" panose="02040503050406030204" pitchFamily="18" charset="0"/>
                        </a:rPr>
                        <m:t>𝒎𝒔</m:t>
                      </m:r>
                      <m:r>
                        <a:rPr lang="it-IT" sz="2800" b="1" i="1" smtClean="0">
                          <a:latin typeface="Cambria Math" panose="02040503050406030204" pitchFamily="18" charset="0"/>
                          <a:ea typeface="Cambria Math" panose="02040503050406030204" pitchFamily="18" charset="0"/>
                        </a:rPr>
                        <m:t>=</m:t>
                      </m:r>
                      <m:r>
                        <a:rPr lang="it-IT" sz="2800" b="1" i="1" smtClean="0">
                          <a:latin typeface="Cambria Math" panose="02040503050406030204" pitchFamily="18" charset="0"/>
                          <a:ea typeface="Cambria Math" panose="02040503050406030204" pitchFamily="18" charset="0"/>
                        </a:rPr>
                        <m:t>𝟑𝟑</m:t>
                      </m:r>
                      <m:r>
                        <a:rPr lang="it-IT" sz="2800" b="1" i="1" smtClean="0">
                          <a:latin typeface="Cambria Math" panose="02040503050406030204" pitchFamily="18" charset="0"/>
                          <a:ea typeface="Cambria Math" panose="02040503050406030204" pitchFamily="18" charset="0"/>
                        </a:rPr>
                        <m:t> </m:t>
                      </m:r>
                      <m:r>
                        <a:rPr lang="it-IT" sz="2800" b="1" i="1" smtClean="0">
                          <a:latin typeface="Cambria Math" panose="02040503050406030204" pitchFamily="18" charset="0"/>
                          <a:ea typeface="Cambria Math" panose="02040503050406030204" pitchFamily="18" charset="0"/>
                        </a:rPr>
                        <m:t>𝒎𝒔</m:t>
                      </m:r>
                    </m:oMath>
                  </m:oMathPara>
                </a14:m>
                <a:endParaRPr lang="it-IT" sz="2800" b="1" dirty="0"/>
              </a:p>
            </p:txBody>
          </p:sp>
        </mc:Choice>
        <mc:Fallback xmlns="">
          <p:sp>
            <p:nvSpPr>
              <p:cNvPr id="6" name="CasellaDiTesto 5">
                <a:extLst>
                  <a:ext uri="{FF2B5EF4-FFF2-40B4-BE49-F238E27FC236}">
                    <a16:creationId xmlns:a16="http://schemas.microsoft.com/office/drawing/2014/main" id="{5B1A3267-A52D-4321-8E62-0D76449D4ED2}"/>
                  </a:ext>
                </a:extLst>
              </p:cNvPr>
              <p:cNvSpPr txBox="1">
                <a:spLocks noRot="1" noChangeAspect="1" noMove="1" noResize="1" noEditPoints="1" noAdjustHandles="1" noChangeArrowheads="1" noChangeShapeType="1" noTextEdit="1"/>
              </p:cNvSpPr>
              <p:nvPr/>
            </p:nvSpPr>
            <p:spPr>
              <a:xfrm>
                <a:off x="2106221" y="5149205"/>
                <a:ext cx="8117735" cy="430887"/>
              </a:xfrm>
              <a:prstGeom prst="rect">
                <a:avLst/>
              </a:prstGeom>
              <a:blipFill>
                <a:blip r:embed="rId2"/>
                <a:stretch>
                  <a:fillRect t="-8571" b="-34286"/>
                </a:stretch>
              </a:blipFill>
            </p:spPr>
            <p:txBody>
              <a:bodyPr/>
              <a:lstStyle/>
              <a:p>
                <a:r>
                  <a:rPr lang="it-IT">
                    <a:noFill/>
                  </a:rPr>
                  <a:t> </a:t>
                </a:r>
              </a:p>
            </p:txBody>
          </p:sp>
        </mc:Fallback>
      </mc:AlternateContent>
      <p:sp>
        <p:nvSpPr>
          <p:cNvPr id="11" name="CasellaDiTesto 10">
            <a:extLst>
              <a:ext uri="{FF2B5EF4-FFF2-40B4-BE49-F238E27FC236}">
                <a16:creationId xmlns:a16="http://schemas.microsoft.com/office/drawing/2014/main" id="{4944D3E9-0B10-4430-B881-4B355C849642}"/>
              </a:ext>
            </a:extLst>
          </p:cNvPr>
          <p:cNvSpPr txBox="1"/>
          <p:nvPr/>
        </p:nvSpPr>
        <p:spPr>
          <a:xfrm>
            <a:off x="1026947" y="1801747"/>
            <a:ext cx="3540456" cy="461665"/>
          </a:xfrm>
          <a:prstGeom prst="rect">
            <a:avLst/>
          </a:prstGeom>
          <a:noFill/>
        </p:spPr>
        <p:txBody>
          <a:bodyPr wrap="none" rtlCol="0">
            <a:spAutoFit/>
          </a:bodyPr>
          <a:lstStyle/>
          <a:p>
            <a:r>
              <a:rPr lang="it-IT" sz="2400" b="1" dirty="0"/>
              <a:t>Il tempo di trasmissione è </a:t>
            </a:r>
          </a:p>
        </p:txBody>
      </p:sp>
      <mc:AlternateContent xmlns:mc="http://schemas.openxmlformats.org/markup-compatibility/2006" xmlns:a14="http://schemas.microsoft.com/office/drawing/2010/main">
        <mc:Choice Requires="a14">
          <p:sp>
            <p:nvSpPr>
              <p:cNvPr id="12" name="CasellaDiTesto 11">
                <a:extLst>
                  <a:ext uri="{FF2B5EF4-FFF2-40B4-BE49-F238E27FC236}">
                    <a16:creationId xmlns:a16="http://schemas.microsoft.com/office/drawing/2014/main" id="{095B033C-5F74-4702-AA7A-8F2BFBED5BD9}"/>
                  </a:ext>
                </a:extLst>
              </p:cNvPr>
              <p:cNvSpPr txBox="1"/>
              <p:nvPr/>
            </p:nvSpPr>
            <p:spPr>
              <a:xfrm>
                <a:off x="4500613" y="1666255"/>
                <a:ext cx="6440033" cy="76347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it-IT" sz="2400" b="0" i="1" smtClean="0">
                          <a:latin typeface="Cambria Math" panose="02040503050406030204" pitchFamily="18" charset="0"/>
                        </a:rPr>
                        <m:t>𝑇</m:t>
                      </m:r>
                      <m:r>
                        <a:rPr lang="it-IT" sz="2400" b="0" i="1" smtClean="0">
                          <a:latin typeface="Cambria Math" panose="02040503050406030204" pitchFamily="18" charset="0"/>
                        </a:rPr>
                        <m:t>=</m:t>
                      </m:r>
                      <m:f>
                        <m:fPr>
                          <m:ctrlPr>
                            <a:rPr lang="it-IT" sz="2400" b="0" i="1" smtClean="0">
                              <a:latin typeface="Cambria Math" panose="02040503050406030204" pitchFamily="18" charset="0"/>
                            </a:rPr>
                          </m:ctrlPr>
                        </m:fPr>
                        <m:num>
                          <m:r>
                            <a:rPr lang="it-IT" sz="2400" b="0" i="1" smtClean="0">
                              <a:latin typeface="Cambria Math" panose="02040503050406030204" pitchFamily="18" charset="0"/>
                            </a:rPr>
                            <m:t>𝐿</m:t>
                          </m:r>
                        </m:num>
                        <m:den>
                          <m:r>
                            <a:rPr lang="it-IT" sz="2400" b="0" i="1" smtClean="0">
                              <a:latin typeface="Cambria Math" panose="02040503050406030204" pitchFamily="18" charset="0"/>
                            </a:rPr>
                            <m:t>𝑅</m:t>
                          </m:r>
                        </m:den>
                      </m:f>
                      <m:r>
                        <a:rPr lang="it-IT" sz="2400" b="0" i="1" smtClean="0">
                          <a:latin typeface="Cambria Math" panose="02040503050406030204" pitchFamily="18" charset="0"/>
                        </a:rPr>
                        <m:t>=</m:t>
                      </m:r>
                      <m:f>
                        <m:fPr>
                          <m:ctrlPr>
                            <a:rPr lang="it-IT" sz="2400" b="0" i="1" smtClean="0">
                              <a:latin typeface="Cambria Math" panose="02040503050406030204" pitchFamily="18" charset="0"/>
                            </a:rPr>
                          </m:ctrlPr>
                        </m:fPr>
                        <m:num>
                          <m:r>
                            <a:rPr lang="it-IT" sz="2400" b="0" i="1" smtClean="0">
                              <a:latin typeface="Cambria Math" panose="02040503050406030204" pitchFamily="18" charset="0"/>
                            </a:rPr>
                            <m:t>3000 </m:t>
                          </m:r>
                          <m:r>
                            <a:rPr lang="it-IT" sz="2400" b="0" i="1" smtClean="0">
                              <a:latin typeface="Cambria Math" panose="02040503050406030204" pitchFamily="18" charset="0"/>
                            </a:rPr>
                            <m:t>𝑏𝑖𝑡</m:t>
                          </m:r>
                        </m:num>
                        <m:den>
                          <m:r>
                            <a:rPr lang="it-IT" sz="2400" b="0" i="1" smtClean="0">
                              <a:latin typeface="Cambria Math" panose="02040503050406030204" pitchFamily="18" charset="0"/>
                            </a:rPr>
                            <m:t>100000 </m:t>
                          </m:r>
                          <m:r>
                            <a:rPr lang="it-IT" sz="2400" b="0" i="1" smtClean="0">
                              <a:latin typeface="Cambria Math" panose="02040503050406030204" pitchFamily="18" charset="0"/>
                            </a:rPr>
                            <m:t>𝑏𝑖𝑡</m:t>
                          </m:r>
                          <m:r>
                            <a:rPr lang="it-IT" sz="2400" b="0" i="1" smtClean="0">
                              <a:latin typeface="Cambria Math" panose="02040503050406030204" pitchFamily="18" charset="0"/>
                            </a:rPr>
                            <m:t>/</m:t>
                          </m:r>
                          <m:r>
                            <a:rPr lang="it-IT" sz="2400" b="0" i="1" smtClean="0">
                              <a:latin typeface="Cambria Math" panose="02040503050406030204" pitchFamily="18" charset="0"/>
                            </a:rPr>
                            <m:t>𝑠𝑒𝑐</m:t>
                          </m:r>
                        </m:den>
                      </m:f>
                      <m:r>
                        <a:rPr lang="it-IT" sz="2400" b="0" i="1" smtClean="0">
                          <a:latin typeface="Cambria Math" panose="02040503050406030204" pitchFamily="18" charset="0"/>
                        </a:rPr>
                        <m:t>=3</m:t>
                      </m:r>
                      <m:r>
                        <a:rPr lang="it-IT" sz="2400" b="0" i="1" smtClean="0">
                          <a:latin typeface="Cambria Math" panose="02040503050406030204" pitchFamily="18" charset="0"/>
                          <a:ea typeface="Cambria Math" panose="02040503050406030204" pitchFamily="18" charset="0"/>
                        </a:rPr>
                        <m:t>∙</m:t>
                      </m:r>
                      <m:sSup>
                        <m:sSupPr>
                          <m:ctrlPr>
                            <a:rPr lang="it-IT" sz="2400" b="0" i="1" smtClean="0">
                              <a:latin typeface="Cambria Math" panose="02040503050406030204" pitchFamily="18" charset="0"/>
                              <a:ea typeface="Cambria Math" panose="02040503050406030204" pitchFamily="18" charset="0"/>
                            </a:rPr>
                          </m:ctrlPr>
                        </m:sSupPr>
                        <m:e>
                          <m:r>
                            <a:rPr lang="it-IT" sz="2400" b="0" i="1" smtClean="0">
                              <a:latin typeface="Cambria Math" panose="02040503050406030204" pitchFamily="18" charset="0"/>
                              <a:ea typeface="Cambria Math" panose="02040503050406030204" pitchFamily="18" charset="0"/>
                            </a:rPr>
                            <m:t>10</m:t>
                          </m:r>
                        </m:e>
                        <m:sup>
                          <m:r>
                            <a:rPr lang="it-IT" sz="2400" b="0" i="1" smtClean="0">
                              <a:latin typeface="Cambria Math" panose="02040503050406030204" pitchFamily="18" charset="0"/>
                              <a:ea typeface="Cambria Math" panose="02040503050406030204" pitchFamily="18" charset="0"/>
                            </a:rPr>
                            <m:t>−2</m:t>
                          </m:r>
                        </m:sup>
                      </m:sSup>
                      <m:r>
                        <a:rPr lang="it-IT" sz="2400" b="0" i="1" smtClean="0">
                          <a:latin typeface="Cambria Math" panose="02040503050406030204" pitchFamily="18" charset="0"/>
                          <a:ea typeface="Cambria Math" panose="02040503050406030204" pitchFamily="18" charset="0"/>
                        </a:rPr>
                        <m:t>𝑠𝑒𝑐</m:t>
                      </m:r>
                      <m:r>
                        <a:rPr lang="it-IT" sz="2400" b="0" i="1" smtClean="0">
                          <a:latin typeface="Cambria Math" panose="02040503050406030204" pitchFamily="18" charset="0"/>
                          <a:ea typeface="Cambria Math" panose="02040503050406030204" pitchFamily="18" charset="0"/>
                        </a:rPr>
                        <m:t>=30 </m:t>
                      </m:r>
                      <m:r>
                        <a:rPr lang="it-IT" sz="2400" b="0" i="1" smtClean="0">
                          <a:latin typeface="Cambria Math" panose="02040503050406030204" pitchFamily="18" charset="0"/>
                          <a:ea typeface="Cambria Math" panose="02040503050406030204" pitchFamily="18" charset="0"/>
                        </a:rPr>
                        <m:t>𝑚𝑠</m:t>
                      </m:r>
                    </m:oMath>
                  </m:oMathPara>
                </a14:m>
                <a:endParaRPr lang="it-IT" sz="2400" dirty="0"/>
              </a:p>
            </p:txBody>
          </p:sp>
        </mc:Choice>
        <mc:Fallback xmlns="">
          <p:sp>
            <p:nvSpPr>
              <p:cNvPr id="12" name="CasellaDiTesto 11">
                <a:extLst>
                  <a:ext uri="{FF2B5EF4-FFF2-40B4-BE49-F238E27FC236}">
                    <a16:creationId xmlns:a16="http://schemas.microsoft.com/office/drawing/2014/main" id="{095B033C-5F74-4702-AA7A-8F2BFBED5BD9}"/>
                  </a:ext>
                </a:extLst>
              </p:cNvPr>
              <p:cNvSpPr txBox="1">
                <a:spLocks noRot="1" noChangeAspect="1" noMove="1" noResize="1" noEditPoints="1" noAdjustHandles="1" noChangeArrowheads="1" noChangeShapeType="1" noTextEdit="1"/>
              </p:cNvSpPr>
              <p:nvPr/>
            </p:nvSpPr>
            <p:spPr>
              <a:xfrm>
                <a:off x="4500613" y="1666255"/>
                <a:ext cx="6440033" cy="763479"/>
              </a:xfrm>
              <a:prstGeom prst="rect">
                <a:avLst/>
              </a:prstGeom>
              <a:blipFill>
                <a:blip r:embed="rId3"/>
                <a:stretch>
                  <a:fillRect/>
                </a:stretch>
              </a:blipFill>
            </p:spPr>
            <p:txBody>
              <a:bodyPr/>
              <a:lstStyle/>
              <a:p>
                <a:r>
                  <a:rPr lang="it-IT">
                    <a:noFill/>
                  </a:rPr>
                  <a:t> </a:t>
                </a:r>
              </a:p>
            </p:txBody>
          </p:sp>
        </mc:Fallback>
      </mc:AlternateContent>
      <p:sp>
        <p:nvSpPr>
          <p:cNvPr id="13" name="CasellaDiTesto 12">
            <a:extLst>
              <a:ext uri="{FF2B5EF4-FFF2-40B4-BE49-F238E27FC236}">
                <a16:creationId xmlns:a16="http://schemas.microsoft.com/office/drawing/2014/main" id="{67264FD0-16FA-4C6E-B91E-E0A6A2FBE39C}"/>
              </a:ext>
            </a:extLst>
          </p:cNvPr>
          <p:cNvSpPr txBox="1"/>
          <p:nvPr/>
        </p:nvSpPr>
        <p:spPr>
          <a:xfrm>
            <a:off x="1026947" y="3127965"/>
            <a:ext cx="3650358" cy="461665"/>
          </a:xfrm>
          <a:prstGeom prst="rect">
            <a:avLst/>
          </a:prstGeom>
          <a:noFill/>
        </p:spPr>
        <p:txBody>
          <a:bodyPr wrap="none" rtlCol="0">
            <a:spAutoFit/>
          </a:bodyPr>
          <a:lstStyle/>
          <a:p>
            <a:r>
              <a:rPr lang="it-IT" sz="2400" b="1" dirty="0"/>
              <a:t>Il tempo di propagazione è </a:t>
            </a:r>
          </a:p>
        </p:txBody>
      </p:sp>
      <mc:AlternateContent xmlns:mc="http://schemas.openxmlformats.org/markup-compatibility/2006" xmlns:a14="http://schemas.microsoft.com/office/drawing/2010/main">
        <mc:Choice Requires="a14">
          <p:sp>
            <p:nvSpPr>
              <p:cNvPr id="14" name="CasellaDiTesto 13">
                <a:extLst>
                  <a:ext uri="{FF2B5EF4-FFF2-40B4-BE49-F238E27FC236}">
                    <a16:creationId xmlns:a16="http://schemas.microsoft.com/office/drawing/2014/main" id="{2274F9ED-F681-42D7-A900-A7F864F48DAC}"/>
                  </a:ext>
                </a:extLst>
              </p:cNvPr>
              <p:cNvSpPr txBox="1"/>
              <p:nvPr/>
            </p:nvSpPr>
            <p:spPr>
              <a:xfrm>
                <a:off x="4633404" y="3011321"/>
                <a:ext cx="5722272" cy="54790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it-IT" sz="2400" i="1" smtClean="0">
                          <a:latin typeface="Cambria Math" panose="02040503050406030204" pitchFamily="18" charset="0"/>
                          <a:ea typeface="Cambria Math" panose="02040503050406030204" pitchFamily="18" charset="0"/>
                        </a:rPr>
                        <m:t>𝜏</m:t>
                      </m:r>
                      <m:r>
                        <a:rPr lang="it-IT" sz="2400" b="0" i="1" smtClean="0">
                          <a:latin typeface="Cambria Math" panose="02040503050406030204" pitchFamily="18" charset="0"/>
                          <a:ea typeface="Cambria Math" panose="02040503050406030204" pitchFamily="18" charset="0"/>
                        </a:rPr>
                        <m:t>=</m:t>
                      </m:r>
                      <m:f>
                        <m:fPr>
                          <m:type m:val="skw"/>
                          <m:ctrlPr>
                            <a:rPr lang="it-IT" sz="2400" b="0" i="1" smtClean="0">
                              <a:latin typeface="Cambria Math" panose="02040503050406030204" pitchFamily="18" charset="0"/>
                              <a:ea typeface="Cambria Math" panose="02040503050406030204" pitchFamily="18" charset="0"/>
                            </a:rPr>
                          </m:ctrlPr>
                        </m:fPr>
                        <m:num>
                          <m:r>
                            <a:rPr lang="it-IT" sz="2400" b="0" i="1" smtClean="0">
                              <a:latin typeface="Cambria Math" panose="02040503050406030204" pitchFamily="18" charset="0"/>
                              <a:ea typeface="Cambria Math" panose="02040503050406030204" pitchFamily="18" charset="0"/>
                            </a:rPr>
                            <m:t>5</m:t>
                          </m:r>
                          <m:r>
                            <a:rPr lang="it-IT" sz="2400" b="0" i="1" smtClean="0">
                              <a:latin typeface="Cambria Math" panose="02040503050406030204" pitchFamily="18" charset="0"/>
                              <a:ea typeface="Cambria Math" panose="02040503050406030204" pitchFamily="18" charset="0"/>
                            </a:rPr>
                            <m:t>𝜇</m:t>
                          </m:r>
                          <m:r>
                            <a:rPr lang="it-IT" sz="2400" b="0" i="1" smtClean="0">
                              <a:latin typeface="Cambria Math" panose="02040503050406030204" pitchFamily="18" charset="0"/>
                              <a:ea typeface="Cambria Math" panose="02040503050406030204" pitchFamily="18" charset="0"/>
                            </a:rPr>
                            <m:t>𝑠</m:t>
                          </m:r>
                        </m:num>
                        <m:den>
                          <m:r>
                            <a:rPr lang="it-IT" sz="2400" b="0" i="1" smtClean="0">
                              <a:latin typeface="Cambria Math" panose="02040503050406030204" pitchFamily="18" charset="0"/>
                              <a:ea typeface="Cambria Math" panose="02040503050406030204" pitchFamily="18" charset="0"/>
                            </a:rPr>
                            <m:t>𝐾𝑚</m:t>
                          </m:r>
                        </m:den>
                      </m:f>
                      <m:r>
                        <a:rPr lang="it-IT" sz="2400" b="0" i="1" smtClean="0">
                          <a:latin typeface="Cambria Math" panose="02040503050406030204" pitchFamily="18" charset="0"/>
                          <a:ea typeface="Cambria Math" panose="02040503050406030204" pitchFamily="18" charset="0"/>
                        </a:rPr>
                        <m:t>∙600 </m:t>
                      </m:r>
                      <m:r>
                        <a:rPr lang="it-IT" sz="2400" b="0" i="1" smtClean="0">
                          <a:latin typeface="Cambria Math" panose="02040503050406030204" pitchFamily="18" charset="0"/>
                          <a:ea typeface="Cambria Math" panose="02040503050406030204" pitchFamily="18" charset="0"/>
                        </a:rPr>
                        <m:t>𝐾𝑚</m:t>
                      </m:r>
                      <m:r>
                        <a:rPr lang="it-IT" sz="2400" b="0" i="1" smtClean="0">
                          <a:latin typeface="Cambria Math" panose="02040503050406030204" pitchFamily="18" charset="0"/>
                          <a:ea typeface="Cambria Math" panose="02040503050406030204" pitchFamily="18" charset="0"/>
                        </a:rPr>
                        <m:t>=3000 </m:t>
                      </m:r>
                      <m:r>
                        <a:rPr lang="it-IT" sz="2400" b="0" i="1" smtClean="0">
                          <a:latin typeface="Cambria Math" panose="02040503050406030204" pitchFamily="18" charset="0"/>
                          <a:ea typeface="Cambria Math" panose="02040503050406030204" pitchFamily="18" charset="0"/>
                        </a:rPr>
                        <m:t>𝜇</m:t>
                      </m:r>
                      <m:r>
                        <a:rPr lang="it-IT" sz="2400" b="0" i="1" smtClean="0">
                          <a:latin typeface="Cambria Math" panose="02040503050406030204" pitchFamily="18" charset="0"/>
                          <a:ea typeface="Cambria Math" panose="02040503050406030204" pitchFamily="18" charset="0"/>
                        </a:rPr>
                        <m:t>𝑠</m:t>
                      </m:r>
                      <m:r>
                        <a:rPr lang="it-IT" sz="2400" b="0" i="1" smtClean="0">
                          <a:latin typeface="Cambria Math" panose="02040503050406030204" pitchFamily="18" charset="0"/>
                          <a:ea typeface="Cambria Math" panose="02040503050406030204" pitchFamily="18" charset="0"/>
                        </a:rPr>
                        <m:t>=3.0 </m:t>
                      </m:r>
                      <m:r>
                        <a:rPr lang="it-IT" sz="2400" b="0" i="1" smtClean="0">
                          <a:latin typeface="Cambria Math" panose="02040503050406030204" pitchFamily="18" charset="0"/>
                          <a:ea typeface="Cambria Math" panose="02040503050406030204" pitchFamily="18" charset="0"/>
                        </a:rPr>
                        <m:t>𝑚𝑠</m:t>
                      </m:r>
                    </m:oMath>
                  </m:oMathPara>
                </a14:m>
                <a:endParaRPr lang="it-IT" sz="2400" dirty="0"/>
              </a:p>
            </p:txBody>
          </p:sp>
        </mc:Choice>
        <mc:Fallback xmlns="">
          <p:sp>
            <p:nvSpPr>
              <p:cNvPr id="14" name="CasellaDiTesto 13">
                <a:extLst>
                  <a:ext uri="{FF2B5EF4-FFF2-40B4-BE49-F238E27FC236}">
                    <a16:creationId xmlns:a16="http://schemas.microsoft.com/office/drawing/2014/main" id="{2274F9ED-F681-42D7-A900-A7F864F48DAC}"/>
                  </a:ext>
                </a:extLst>
              </p:cNvPr>
              <p:cNvSpPr txBox="1">
                <a:spLocks noRot="1" noChangeAspect="1" noMove="1" noResize="1" noEditPoints="1" noAdjustHandles="1" noChangeArrowheads="1" noChangeShapeType="1" noTextEdit="1"/>
              </p:cNvSpPr>
              <p:nvPr/>
            </p:nvSpPr>
            <p:spPr>
              <a:xfrm>
                <a:off x="4633404" y="3011321"/>
                <a:ext cx="5722272" cy="547907"/>
              </a:xfrm>
              <a:prstGeom prst="rect">
                <a:avLst/>
              </a:prstGeom>
              <a:blipFill>
                <a:blip r:embed="rId4"/>
                <a:stretch>
                  <a:fillRect/>
                </a:stretch>
              </a:blipFill>
            </p:spPr>
            <p:txBody>
              <a:bodyPr/>
              <a:lstStyle/>
              <a:p>
                <a:r>
                  <a:rPr lang="it-IT">
                    <a:noFill/>
                  </a:rPr>
                  <a:t> </a:t>
                </a:r>
              </a:p>
            </p:txBody>
          </p:sp>
        </mc:Fallback>
      </mc:AlternateContent>
    </p:spTree>
    <p:extLst>
      <p:ext uri="{BB962C8B-B14F-4D97-AF65-F5344CB8AC3E}">
        <p14:creationId xmlns:p14="http://schemas.microsoft.com/office/powerpoint/2010/main" val="151983951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a16="http://schemas.microsoft.com/office/drawing/2014/main" id="{3D514691-CB1E-4644-A138-93E0D9A853A4}"/>
              </a:ext>
            </a:extLst>
          </p:cNvPr>
          <p:cNvSpPr txBox="1">
            <a:spLocks/>
          </p:cNvSpPr>
          <p:nvPr/>
        </p:nvSpPr>
        <p:spPr>
          <a:xfrm>
            <a:off x="1865727" y="2766218"/>
            <a:ext cx="8460545" cy="662782"/>
          </a:xfrm>
          <a:prstGeom prst="rect">
            <a:avLst/>
          </a:prstGeom>
        </p:spPr>
        <p:txBody>
          <a:bodyPr/>
          <a:lstStyle>
            <a:defPPr>
              <a:defRPr lang="it-IT"/>
            </a:defPPr>
            <a:lvl1pPr indent="0">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vl2pPr marL="742950" indent="-285750">
              <a:spcBef>
                <a:spcPct val="20000"/>
              </a:spcBef>
              <a:buFont typeface="Arial" panose="020B0604020202020204" pitchFamily="34" charset="0"/>
              <a:buChar char="–"/>
              <a:defRPr sz="2800"/>
            </a:lvl2pPr>
            <a:lvl3pPr marL="1143000" indent="-228600">
              <a:spcBef>
                <a:spcPct val="20000"/>
              </a:spcBef>
              <a:buFont typeface="Arial" panose="020B0604020202020204" pitchFamily="34" charset="0"/>
              <a:buChar char="•"/>
              <a:defRPr sz="2400"/>
            </a:lvl3pPr>
            <a:lvl4pPr marL="1600200" indent="-228600">
              <a:spcBef>
                <a:spcPct val="20000"/>
              </a:spcBef>
              <a:buFont typeface="Arial" panose="020B0604020202020204" pitchFamily="34" charset="0"/>
              <a:buChar char="–"/>
              <a:defRPr sz="2000"/>
            </a:lvl4pPr>
            <a:lvl5pPr marL="2057400" indent="-228600">
              <a:spcBef>
                <a:spcPct val="20000"/>
              </a:spcBef>
              <a:buFont typeface="Arial" panose="020B0604020202020204" pitchFamily="34" charset="0"/>
              <a:buChar char="»"/>
              <a:defRPr sz="2000"/>
            </a:lvl5pPr>
            <a:lvl6pPr marL="2514600" indent="-228600">
              <a:spcBef>
                <a:spcPct val="20000"/>
              </a:spcBef>
              <a:buFont typeface="Arial" panose="020B0604020202020204" pitchFamily="34" charset="0"/>
              <a:buChar char="•"/>
              <a:defRPr sz="2000"/>
            </a:lvl6pPr>
            <a:lvl7pPr marL="2971800" indent="-228600">
              <a:spcBef>
                <a:spcPct val="20000"/>
              </a:spcBef>
              <a:buFont typeface="Arial" panose="020B0604020202020204" pitchFamily="34" charset="0"/>
              <a:buChar char="•"/>
              <a:defRPr sz="20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pPr algn="ctr"/>
            <a:r>
              <a:rPr lang="it-IT" dirty="0"/>
              <a:t>Esercizio 5 – Ritardi di Trasferimento</a:t>
            </a:r>
          </a:p>
        </p:txBody>
      </p:sp>
    </p:spTree>
    <p:extLst>
      <p:ext uri="{BB962C8B-B14F-4D97-AF65-F5344CB8AC3E}">
        <p14:creationId xmlns:p14="http://schemas.microsoft.com/office/powerpoint/2010/main" val="126721612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ACC426-E7EB-444B-B31A-F18BC071F091}"/>
              </a:ext>
            </a:extLst>
          </p:cNvPr>
          <p:cNvSpPr>
            <a:spLocks noGrp="1"/>
          </p:cNvSpPr>
          <p:nvPr>
            <p:ph type="title"/>
          </p:nvPr>
        </p:nvSpPr>
        <p:spPr>
          <a:xfrm>
            <a:off x="1934817" y="497477"/>
            <a:ext cx="8460545" cy="662782"/>
          </a:xfrm>
        </p:spPr>
        <p:txBody>
          <a:bodyPr/>
          <a:lstStyle/>
          <a:p>
            <a:pPr algn="l">
              <a:lnSpc>
                <a:spcPts val="2200"/>
              </a:lnSpc>
              <a:spcBef>
                <a:spcPct val="20000"/>
              </a:spcBef>
              <a:buFont typeface="Arial" panose="020B0604020202020204" pitchFamily="34" charset="0"/>
            </a:pPr>
            <a:r>
              <a:rPr lang="it-IT" sz="2400" b="1" dirty="0">
                <a:solidFill>
                  <a:srgbClr val="BD2B0B"/>
                </a:solidFill>
                <a:latin typeface="Century Gothic" panose="020B0502020202020204" pitchFamily="34" charset="0"/>
                <a:ea typeface="+mn-ea"/>
                <a:cs typeface="+mn-cs"/>
              </a:rPr>
              <a:t>Esercizio 5 – Ritardi di Trasferimento</a:t>
            </a:r>
          </a:p>
        </p:txBody>
      </p:sp>
      <p:sp>
        <p:nvSpPr>
          <p:cNvPr id="3" name="Rettangolo 2">
            <a:extLst>
              <a:ext uri="{FF2B5EF4-FFF2-40B4-BE49-F238E27FC236}">
                <a16:creationId xmlns:a16="http://schemas.microsoft.com/office/drawing/2014/main" id="{9DFC547A-89BD-4F21-99F3-A4CD4FC66BA6}"/>
              </a:ext>
            </a:extLst>
          </p:cNvPr>
          <p:cNvSpPr/>
          <p:nvPr/>
        </p:nvSpPr>
        <p:spPr>
          <a:xfrm>
            <a:off x="375821" y="1603151"/>
            <a:ext cx="11440358" cy="1200329"/>
          </a:xfrm>
          <a:prstGeom prst="rect">
            <a:avLst/>
          </a:prstGeom>
        </p:spPr>
        <p:txBody>
          <a:bodyPr wrap="square">
            <a:spAutoFit/>
          </a:bodyPr>
          <a:lstStyle/>
          <a:p>
            <a:pPr algn="just"/>
            <a:r>
              <a:rPr lang="it-IT" sz="2400" dirty="0"/>
              <a:t>Un pacchetto di 10000 bit viene inviato dal server A alla velocità di 100 kb/s su un collegamento di 100 km. Il pacchetto viene </a:t>
            </a:r>
            <a:r>
              <a:rPr lang="it-IT" sz="2400" b="1" u="sng" dirty="0"/>
              <a:t>ricevuto tutto </a:t>
            </a:r>
            <a:r>
              <a:rPr lang="it-IT" sz="2400" dirty="0"/>
              <a:t>in B e poi viene rimandato al mittente A alla stessa velocità di trasmissione. </a:t>
            </a:r>
          </a:p>
        </p:txBody>
      </p:sp>
      <p:cxnSp>
        <p:nvCxnSpPr>
          <p:cNvPr id="47" name="Connettore diritto 46">
            <a:extLst>
              <a:ext uri="{FF2B5EF4-FFF2-40B4-BE49-F238E27FC236}">
                <a16:creationId xmlns:a16="http://schemas.microsoft.com/office/drawing/2014/main" id="{41713F68-818C-43ED-B1EE-BF75E31A2F00}"/>
              </a:ext>
            </a:extLst>
          </p:cNvPr>
          <p:cNvCxnSpPr/>
          <p:nvPr/>
        </p:nvCxnSpPr>
        <p:spPr>
          <a:xfrm>
            <a:off x="1934817" y="1378226"/>
            <a:ext cx="9687340"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Rettangolo 7">
            <a:extLst>
              <a:ext uri="{FF2B5EF4-FFF2-40B4-BE49-F238E27FC236}">
                <a16:creationId xmlns:a16="http://schemas.microsoft.com/office/drawing/2014/main" id="{CDE22E90-5DF8-4BBE-BFF0-C4A20512C697}"/>
              </a:ext>
            </a:extLst>
          </p:cNvPr>
          <p:cNvSpPr/>
          <p:nvPr/>
        </p:nvSpPr>
        <p:spPr>
          <a:xfrm>
            <a:off x="337087" y="3241086"/>
            <a:ext cx="11594501" cy="2492990"/>
          </a:xfrm>
          <a:prstGeom prst="rect">
            <a:avLst/>
          </a:prstGeom>
        </p:spPr>
        <p:txBody>
          <a:bodyPr wrap="square">
            <a:spAutoFit/>
          </a:bodyPr>
          <a:lstStyle/>
          <a:p>
            <a:pPr algn="just"/>
            <a:r>
              <a:rPr lang="it-IT" sz="2400" b="1" dirty="0"/>
              <a:t>Quesito</a:t>
            </a:r>
            <a:r>
              <a:rPr lang="it-IT" sz="2400" dirty="0"/>
              <a:t>:</a:t>
            </a:r>
          </a:p>
          <a:p>
            <a:pPr algn="just"/>
            <a:endParaRPr lang="it-IT" sz="2400" dirty="0">
              <a:solidFill>
                <a:srgbClr val="000000"/>
              </a:solidFill>
              <a:latin typeface="Trebuchet MS" panose="020B0603020202020204" pitchFamily="34" charset="0"/>
            </a:endParaRPr>
          </a:p>
          <a:p>
            <a:pPr algn="just"/>
            <a:r>
              <a:rPr lang="it-IT" sz="2400" dirty="0"/>
              <a:t>Si calcoli l’intervallo di tempo che intercorre fra la </a:t>
            </a:r>
            <a:r>
              <a:rPr lang="it-IT" sz="2400" b="1" dirty="0"/>
              <a:t>trasmissione</a:t>
            </a:r>
            <a:r>
              <a:rPr lang="it-IT" sz="2400" dirty="0"/>
              <a:t> del primo bit in A e la </a:t>
            </a:r>
            <a:r>
              <a:rPr lang="it-IT" sz="2400" b="1" dirty="0"/>
              <a:t>ricezione</a:t>
            </a:r>
            <a:r>
              <a:rPr lang="it-IT" sz="2400" dirty="0"/>
              <a:t> dell’ultimo bit, sempre in A,  assumendo che la velocità del segnale sia di 200000 km/s.</a:t>
            </a:r>
          </a:p>
          <a:p>
            <a:pPr algn="just"/>
            <a:endParaRPr lang="it-IT" dirty="0"/>
          </a:p>
          <a:p>
            <a:pPr algn="just"/>
            <a:endParaRPr lang="it-IT" dirty="0"/>
          </a:p>
        </p:txBody>
      </p:sp>
    </p:spTree>
    <p:extLst>
      <p:ext uri="{BB962C8B-B14F-4D97-AF65-F5344CB8AC3E}">
        <p14:creationId xmlns:p14="http://schemas.microsoft.com/office/powerpoint/2010/main" val="331407722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ACC426-E7EB-444B-B31A-F18BC071F091}"/>
              </a:ext>
            </a:extLst>
          </p:cNvPr>
          <p:cNvSpPr>
            <a:spLocks noGrp="1"/>
          </p:cNvSpPr>
          <p:nvPr>
            <p:ph type="title"/>
          </p:nvPr>
        </p:nvSpPr>
        <p:spPr>
          <a:xfrm>
            <a:off x="1934817" y="497477"/>
            <a:ext cx="8460545" cy="662782"/>
          </a:xfrm>
        </p:spPr>
        <p:txBody>
          <a:bodyPr/>
          <a:lstStyle/>
          <a:p>
            <a:pPr algn="l">
              <a:lnSpc>
                <a:spcPts val="2200"/>
              </a:lnSpc>
              <a:spcBef>
                <a:spcPct val="20000"/>
              </a:spcBef>
              <a:buFont typeface="Arial" panose="020B0604020202020204" pitchFamily="34" charset="0"/>
            </a:pPr>
            <a:r>
              <a:rPr lang="it-IT" sz="2400" b="1" dirty="0">
                <a:solidFill>
                  <a:srgbClr val="BD2B0B"/>
                </a:solidFill>
                <a:latin typeface="Century Gothic" panose="020B0502020202020204" pitchFamily="34" charset="0"/>
                <a:ea typeface="+mn-ea"/>
                <a:cs typeface="+mn-cs"/>
              </a:rPr>
              <a:t>Esercizio 5 – Ritardi di Trasferimento – Soluzione 1/2</a:t>
            </a:r>
          </a:p>
        </p:txBody>
      </p:sp>
      <p:cxnSp>
        <p:nvCxnSpPr>
          <p:cNvPr id="47" name="Connettore diritto 46">
            <a:extLst>
              <a:ext uri="{FF2B5EF4-FFF2-40B4-BE49-F238E27FC236}">
                <a16:creationId xmlns:a16="http://schemas.microsoft.com/office/drawing/2014/main" id="{41713F68-818C-43ED-B1EE-BF75E31A2F00}"/>
              </a:ext>
            </a:extLst>
          </p:cNvPr>
          <p:cNvCxnSpPr/>
          <p:nvPr/>
        </p:nvCxnSpPr>
        <p:spPr>
          <a:xfrm>
            <a:off x="1934817" y="1378226"/>
            <a:ext cx="968734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44" name="Gruppo 43">
            <a:extLst>
              <a:ext uri="{FF2B5EF4-FFF2-40B4-BE49-F238E27FC236}">
                <a16:creationId xmlns:a16="http://schemas.microsoft.com/office/drawing/2014/main" id="{A069E19B-4C96-4102-80EE-39306008641E}"/>
              </a:ext>
            </a:extLst>
          </p:cNvPr>
          <p:cNvGrpSpPr/>
          <p:nvPr/>
        </p:nvGrpSpPr>
        <p:grpSpPr>
          <a:xfrm>
            <a:off x="2346940" y="1687155"/>
            <a:ext cx="3322046" cy="2128077"/>
            <a:chOff x="2346940" y="1687155"/>
            <a:chExt cx="3322046" cy="2128077"/>
          </a:xfrm>
        </p:grpSpPr>
        <p:pic>
          <p:nvPicPr>
            <p:cNvPr id="9" name="Picture 2" descr="Risultato immagini per server icon">
              <a:extLst>
                <a:ext uri="{FF2B5EF4-FFF2-40B4-BE49-F238E27FC236}">
                  <a16:creationId xmlns:a16="http://schemas.microsoft.com/office/drawing/2014/main" id="{D4A80483-55A0-4E1E-A10C-463FB75E27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46940" y="2865057"/>
              <a:ext cx="950175" cy="95017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Risultato immagini per server icon">
              <a:extLst>
                <a:ext uri="{FF2B5EF4-FFF2-40B4-BE49-F238E27FC236}">
                  <a16:creationId xmlns:a16="http://schemas.microsoft.com/office/drawing/2014/main" id="{4A8A2338-8737-4C18-B7F4-4BCF97CB45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18811" y="2583249"/>
              <a:ext cx="950175" cy="950175"/>
            </a:xfrm>
            <a:prstGeom prst="rect">
              <a:avLst/>
            </a:prstGeom>
            <a:noFill/>
            <a:extLst>
              <a:ext uri="{909E8E84-426E-40DD-AFC4-6F175D3DCCD1}">
                <a14:hiddenFill xmlns:a14="http://schemas.microsoft.com/office/drawing/2010/main">
                  <a:solidFill>
                    <a:srgbClr val="FFFFFF"/>
                  </a:solidFill>
                </a14:hiddenFill>
              </a:ext>
            </a:extLst>
          </p:spPr>
        </p:pic>
        <p:sp>
          <p:nvSpPr>
            <p:cNvPr id="12" name="CasellaDiTesto 11">
              <a:extLst>
                <a:ext uri="{FF2B5EF4-FFF2-40B4-BE49-F238E27FC236}">
                  <a16:creationId xmlns:a16="http://schemas.microsoft.com/office/drawing/2014/main" id="{184C2429-CB87-4AF6-B752-E8DB29F58FB3}"/>
                </a:ext>
              </a:extLst>
            </p:cNvPr>
            <p:cNvSpPr txBox="1"/>
            <p:nvPr/>
          </p:nvSpPr>
          <p:spPr>
            <a:xfrm>
              <a:off x="3489595" y="1687155"/>
              <a:ext cx="889603" cy="369332"/>
            </a:xfrm>
            <a:prstGeom prst="rect">
              <a:avLst/>
            </a:prstGeom>
            <a:noFill/>
          </p:spPr>
          <p:txBody>
            <a:bodyPr wrap="none" rtlCol="0">
              <a:spAutoFit/>
            </a:bodyPr>
            <a:lstStyle/>
            <a:p>
              <a:r>
                <a:rPr lang="it-IT" dirty="0"/>
                <a:t>100 Km</a:t>
              </a:r>
            </a:p>
          </p:txBody>
        </p:sp>
        <p:sp>
          <p:nvSpPr>
            <p:cNvPr id="13" name="CasellaDiTesto 12">
              <a:extLst>
                <a:ext uri="{FF2B5EF4-FFF2-40B4-BE49-F238E27FC236}">
                  <a16:creationId xmlns:a16="http://schemas.microsoft.com/office/drawing/2014/main" id="{168D663B-B966-4BEB-8115-3DEFD4CE6D59}"/>
                </a:ext>
              </a:extLst>
            </p:cNvPr>
            <p:cNvSpPr txBox="1"/>
            <p:nvPr/>
          </p:nvSpPr>
          <p:spPr>
            <a:xfrm>
              <a:off x="2702847" y="2149497"/>
              <a:ext cx="317716" cy="369332"/>
            </a:xfrm>
            <a:prstGeom prst="rect">
              <a:avLst/>
            </a:prstGeom>
            <a:noFill/>
          </p:spPr>
          <p:txBody>
            <a:bodyPr wrap="none" rtlCol="0">
              <a:spAutoFit/>
            </a:bodyPr>
            <a:lstStyle/>
            <a:p>
              <a:r>
                <a:rPr lang="it-IT" dirty="0"/>
                <a:t>A</a:t>
              </a:r>
            </a:p>
          </p:txBody>
        </p:sp>
        <p:sp>
          <p:nvSpPr>
            <p:cNvPr id="14" name="CasellaDiTesto 13">
              <a:extLst>
                <a:ext uri="{FF2B5EF4-FFF2-40B4-BE49-F238E27FC236}">
                  <a16:creationId xmlns:a16="http://schemas.microsoft.com/office/drawing/2014/main" id="{3CBF8BAA-14E1-43A9-8CC9-922501FE6726}"/>
                </a:ext>
              </a:extLst>
            </p:cNvPr>
            <p:cNvSpPr txBox="1"/>
            <p:nvPr/>
          </p:nvSpPr>
          <p:spPr>
            <a:xfrm>
              <a:off x="5034063" y="2149497"/>
              <a:ext cx="309700" cy="369332"/>
            </a:xfrm>
            <a:prstGeom prst="rect">
              <a:avLst/>
            </a:prstGeom>
            <a:noFill/>
          </p:spPr>
          <p:txBody>
            <a:bodyPr wrap="none" rtlCol="0">
              <a:spAutoFit/>
            </a:bodyPr>
            <a:lstStyle/>
            <a:p>
              <a:r>
                <a:rPr lang="it-IT" dirty="0"/>
                <a:t>B</a:t>
              </a:r>
            </a:p>
          </p:txBody>
        </p:sp>
        <p:cxnSp>
          <p:nvCxnSpPr>
            <p:cNvPr id="17" name="Connettore a gomito 16">
              <a:extLst>
                <a:ext uri="{FF2B5EF4-FFF2-40B4-BE49-F238E27FC236}">
                  <a16:creationId xmlns:a16="http://schemas.microsoft.com/office/drawing/2014/main" id="{8955803C-B5F5-4596-8049-F55CC8193503}"/>
                </a:ext>
              </a:extLst>
            </p:cNvPr>
            <p:cNvCxnSpPr>
              <a:cxnSpLocks/>
              <a:stCxn id="9" idx="3"/>
              <a:endCxn id="10" idx="1"/>
            </p:cNvCxnSpPr>
            <p:nvPr/>
          </p:nvCxnSpPr>
          <p:spPr>
            <a:xfrm flipV="1">
              <a:off x="3297115" y="3058337"/>
              <a:ext cx="1421696" cy="281808"/>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8" name="Connettore 2 17">
              <a:extLst>
                <a:ext uri="{FF2B5EF4-FFF2-40B4-BE49-F238E27FC236}">
                  <a16:creationId xmlns:a16="http://schemas.microsoft.com/office/drawing/2014/main" id="{AA504178-471F-43C1-9293-C6CD19847E8B}"/>
                </a:ext>
              </a:extLst>
            </p:cNvPr>
            <p:cNvCxnSpPr>
              <a:cxnSpLocks/>
            </p:cNvCxnSpPr>
            <p:nvPr/>
          </p:nvCxnSpPr>
          <p:spPr>
            <a:xfrm>
              <a:off x="3145275" y="2147456"/>
              <a:ext cx="176407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grpSp>
      <p:cxnSp>
        <p:nvCxnSpPr>
          <p:cNvPr id="35" name="Connettore diritto 34">
            <a:extLst>
              <a:ext uri="{FF2B5EF4-FFF2-40B4-BE49-F238E27FC236}">
                <a16:creationId xmlns:a16="http://schemas.microsoft.com/office/drawing/2014/main" id="{7821FF28-D11B-49C3-A838-43428DA77DD4}"/>
              </a:ext>
            </a:extLst>
          </p:cNvPr>
          <p:cNvCxnSpPr/>
          <p:nvPr/>
        </p:nvCxnSpPr>
        <p:spPr>
          <a:xfrm>
            <a:off x="2788707" y="4120799"/>
            <a:ext cx="0" cy="1880043"/>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Connettore diritto 37">
            <a:extLst>
              <a:ext uri="{FF2B5EF4-FFF2-40B4-BE49-F238E27FC236}">
                <a16:creationId xmlns:a16="http://schemas.microsoft.com/office/drawing/2014/main" id="{51FCC320-6C20-4CB4-ABC0-5A67E96D19CD}"/>
              </a:ext>
            </a:extLst>
          </p:cNvPr>
          <p:cNvCxnSpPr>
            <a:cxnSpLocks/>
          </p:cNvCxnSpPr>
          <p:nvPr/>
        </p:nvCxnSpPr>
        <p:spPr>
          <a:xfrm>
            <a:off x="2654423" y="4941862"/>
            <a:ext cx="603571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Connettore diritto 38">
            <a:extLst>
              <a:ext uri="{FF2B5EF4-FFF2-40B4-BE49-F238E27FC236}">
                <a16:creationId xmlns:a16="http://schemas.microsoft.com/office/drawing/2014/main" id="{87A7821D-60AB-4D69-8AEC-F762BE50720D}"/>
              </a:ext>
            </a:extLst>
          </p:cNvPr>
          <p:cNvCxnSpPr>
            <a:cxnSpLocks/>
          </p:cNvCxnSpPr>
          <p:nvPr/>
        </p:nvCxnSpPr>
        <p:spPr>
          <a:xfrm>
            <a:off x="2654423" y="4647695"/>
            <a:ext cx="602912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Connettore diritto 39">
            <a:extLst>
              <a:ext uri="{FF2B5EF4-FFF2-40B4-BE49-F238E27FC236}">
                <a16:creationId xmlns:a16="http://schemas.microsoft.com/office/drawing/2014/main" id="{3303B802-E77F-4C29-8145-229D33422CA6}"/>
              </a:ext>
            </a:extLst>
          </p:cNvPr>
          <p:cNvCxnSpPr/>
          <p:nvPr/>
        </p:nvCxnSpPr>
        <p:spPr>
          <a:xfrm>
            <a:off x="4053673" y="4120799"/>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cxnSp>
        <p:nvCxnSpPr>
          <p:cNvPr id="41" name="Connettore diritto 40">
            <a:extLst>
              <a:ext uri="{FF2B5EF4-FFF2-40B4-BE49-F238E27FC236}">
                <a16:creationId xmlns:a16="http://schemas.microsoft.com/office/drawing/2014/main" id="{ECF19893-54DC-4785-9CAA-EB3F39F7DE0E}"/>
              </a:ext>
            </a:extLst>
          </p:cNvPr>
          <p:cNvCxnSpPr/>
          <p:nvPr/>
        </p:nvCxnSpPr>
        <p:spPr>
          <a:xfrm>
            <a:off x="4583578" y="4120799"/>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42" name="CasellaDiTesto 41">
            <a:extLst>
              <a:ext uri="{FF2B5EF4-FFF2-40B4-BE49-F238E27FC236}">
                <a16:creationId xmlns:a16="http://schemas.microsoft.com/office/drawing/2014/main" id="{FB3182B1-64DB-4E15-AF80-D464EBE4D18D}"/>
              </a:ext>
            </a:extLst>
          </p:cNvPr>
          <p:cNvSpPr txBox="1"/>
          <p:nvPr/>
        </p:nvSpPr>
        <p:spPr>
          <a:xfrm>
            <a:off x="1011563" y="4427066"/>
            <a:ext cx="879856" cy="369332"/>
          </a:xfrm>
          <a:prstGeom prst="rect">
            <a:avLst/>
          </a:prstGeom>
          <a:noFill/>
        </p:spPr>
        <p:txBody>
          <a:bodyPr wrap="none" rtlCol="0">
            <a:spAutoFit/>
          </a:bodyPr>
          <a:lstStyle/>
          <a:p>
            <a:r>
              <a:rPr lang="it-IT" dirty="0" err="1"/>
              <a:t>Tx</a:t>
            </a:r>
            <a:r>
              <a:rPr lang="it-IT" baseline="-25000" dirty="0" err="1"/>
              <a:t>A</a:t>
            </a:r>
            <a:r>
              <a:rPr lang="it-IT" dirty="0"/>
              <a:t>/</a:t>
            </a:r>
            <a:r>
              <a:rPr lang="it-IT" dirty="0" err="1"/>
              <a:t>Rx</a:t>
            </a:r>
            <a:r>
              <a:rPr lang="it-IT" baseline="-25000" dirty="0" err="1"/>
              <a:t>A</a:t>
            </a:r>
            <a:endParaRPr lang="it-IT" baseline="-25000" dirty="0"/>
          </a:p>
        </p:txBody>
      </p:sp>
      <p:sp>
        <p:nvSpPr>
          <p:cNvPr id="43" name="CasellaDiTesto 42">
            <a:extLst>
              <a:ext uri="{FF2B5EF4-FFF2-40B4-BE49-F238E27FC236}">
                <a16:creationId xmlns:a16="http://schemas.microsoft.com/office/drawing/2014/main" id="{E131739B-0B45-4B76-A87B-C9D43EA14859}"/>
              </a:ext>
            </a:extLst>
          </p:cNvPr>
          <p:cNvSpPr txBox="1"/>
          <p:nvPr/>
        </p:nvSpPr>
        <p:spPr>
          <a:xfrm>
            <a:off x="1011500" y="4741792"/>
            <a:ext cx="867032" cy="369332"/>
          </a:xfrm>
          <a:prstGeom prst="rect">
            <a:avLst/>
          </a:prstGeom>
          <a:noFill/>
        </p:spPr>
        <p:txBody>
          <a:bodyPr wrap="none" rtlCol="0">
            <a:spAutoFit/>
          </a:bodyPr>
          <a:lstStyle/>
          <a:p>
            <a:r>
              <a:rPr lang="it-IT" dirty="0" err="1"/>
              <a:t>Rx</a:t>
            </a:r>
            <a:r>
              <a:rPr lang="it-IT" baseline="-25000" dirty="0" err="1"/>
              <a:t>B</a:t>
            </a:r>
            <a:r>
              <a:rPr lang="it-IT" dirty="0"/>
              <a:t>/</a:t>
            </a:r>
            <a:r>
              <a:rPr lang="it-IT" dirty="0" err="1"/>
              <a:t>Tx</a:t>
            </a:r>
            <a:r>
              <a:rPr lang="it-IT" baseline="-25000" dirty="0" err="1"/>
              <a:t>B</a:t>
            </a:r>
            <a:endParaRPr lang="it-IT" baseline="-25000" dirty="0"/>
          </a:p>
        </p:txBody>
      </p:sp>
      <p:sp>
        <p:nvSpPr>
          <p:cNvPr id="48" name="Rettangolo 47">
            <a:extLst>
              <a:ext uri="{FF2B5EF4-FFF2-40B4-BE49-F238E27FC236}">
                <a16:creationId xmlns:a16="http://schemas.microsoft.com/office/drawing/2014/main" id="{E21596F1-FAC9-42A3-AA7A-6F79FF27628A}"/>
              </a:ext>
            </a:extLst>
          </p:cNvPr>
          <p:cNvSpPr/>
          <p:nvPr/>
        </p:nvSpPr>
        <p:spPr>
          <a:xfrm>
            <a:off x="2265322" y="4402346"/>
            <a:ext cx="510361" cy="241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49" name="Connettore 2 48">
            <a:extLst>
              <a:ext uri="{FF2B5EF4-FFF2-40B4-BE49-F238E27FC236}">
                <a16:creationId xmlns:a16="http://schemas.microsoft.com/office/drawing/2014/main" id="{EA4BAC8F-3DA2-41E2-88E2-C6E0B1554A32}"/>
              </a:ext>
            </a:extLst>
          </p:cNvPr>
          <p:cNvCxnSpPr>
            <a:cxnSpLocks/>
          </p:cNvCxnSpPr>
          <p:nvPr/>
        </p:nvCxnSpPr>
        <p:spPr>
          <a:xfrm>
            <a:off x="2788707" y="5858861"/>
            <a:ext cx="126496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50" name="CasellaDiTesto 49">
            <a:extLst>
              <a:ext uri="{FF2B5EF4-FFF2-40B4-BE49-F238E27FC236}">
                <a16:creationId xmlns:a16="http://schemas.microsoft.com/office/drawing/2014/main" id="{CF8B64D2-3785-477A-81F1-EB7786B7D0D7}"/>
              </a:ext>
            </a:extLst>
          </p:cNvPr>
          <p:cNvSpPr txBox="1"/>
          <p:nvPr/>
        </p:nvSpPr>
        <p:spPr>
          <a:xfrm>
            <a:off x="3339951" y="5514853"/>
            <a:ext cx="296876" cy="369332"/>
          </a:xfrm>
          <a:prstGeom prst="rect">
            <a:avLst/>
          </a:prstGeom>
          <a:noFill/>
        </p:spPr>
        <p:txBody>
          <a:bodyPr wrap="none" rtlCol="0">
            <a:spAutoFit/>
          </a:bodyPr>
          <a:lstStyle/>
          <a:p>
            <a:r>
              <a:rPr lang="it-IT" dirty="0"/>
              <a:t>T</a:t>
            </a:r>
          </a:p>
        </p:txBody>
      </p:sp>
      <p:cxnSp>
        <p:nvCxnSpPr>
          <p:cNvPr id="51" name="Connettore 2 50">
            <a:extLst>
              <a:ext uri="{FF2B5EF4-FFF2-40B4-BE49-F238E27FC236}">
                <a16:creationId xmlns:a16="http://schemas.microsoft.com/office/drawing/2014/main" id="{B06FAFDB-381B-48E9-81C9-9B37D8DE54AF}"/>
              </a:ext>
            </a:extLst>
          </p:cNvPr>
          <p:cNvCxnSpPr>
            <a:cxnSpLocks/>
          </p:cNvCxnSpPr>
          <p:nvPr/>
        </p:nvCxnSpPr>
        <p:spPr>
          <a:xfrm>
            <a:off x="4053671" y="5858861"/>
            <a:ext cx="529907"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52" name="CasellaDiTesto 51">
            <a:extLst>
              <a:ext uri="{FF2B5EF4-FFF2-40B4-BE49-F238E27FC236}">
                <a16:creationId xmlns:a16="http://schemas.microsoft.com/office/drawing/2014/main" id="{9A581BCC-3205-4F8F-B61C-8CCD4F5C1BA8}"/>
              </a:ext>
            </a:extLst>
          </p:cNvPr>
          <p:cNvSpPr txBox="1"/>
          <p:nvPr/>
        </p:nvSpPr>
        <p:spPr>
          <a:xfrm>
            <a:off x="4203984" y="5459441"/>
            <a:ext cx="274434" cy="369332"/>
          </a:xfrm>
          <a:prstGeom prst="rect">
            <a:avLst/>
          </a:prstGeom>
          <a:noFill/>
        </p:spPr>
        <p:txBody>
          <a:bodyPr wrap="none" rtlCol="0">
            <a:spAutoFit/>
          </a:bodyPr>
          <a:lstStyle/>
          <a:p>
            <a:r>
              <a:rPr lang="el-GR" dirty="0"/>
              <a:t>τ</a:t>
            </a:r>
            <a:endParaRPr lang="it-IT" dirty="0"/>
          </a:p>
        </p:txBody>
      </p:sp>
      <p:cxnSp>
        <p:nvCxnSpPr>
          <p:cNvPr id="53" name="Connettore diritto 52">
            <a:extLst>
              <a:ext uri="{FF2B5EF4-FFF2-40B4-BE49-F238E27FC236}">
                <a16:creationId xmlns:a16="http://schemas.microsoft.com/office/drawing/2014/main" id="{E40FB9B8-253B-4235-AC02-B47079A361F4}"/>
              </a:ext>
            </a:extLst>
          </p:cNvPr>
          <p:cNvCxnSpPr/>
          <p:nvPr/>
        </p:nvCxnSpPr>
        <p:spPr>
          <a:xfrm>
            <a:off x="5091082" y="4120798"/>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54" name="Rettangolo 53">
            <a:extLst>
              <a:ext uri="{FF2B5EF4-FFF2-40B4-BE49-F238E27FC236}">
                <a16:creationId xmlns:a16="http://schemas.microsoft.com/office/drawing/2014/main" id="{14ABFEA8-57D0-4C36-B1DD-A0A3D62B3412}"/>
              </a:ext>
            </a:extLst>
          </p:cNvPr>
          <p:cNvSpPr/>
          <p:nvPr/>
        </p:nvSpPr>
        <p:spPr>
          <a:xfrm>
            <a:off x="4575357" y="4700183"/>
            <a:ext cx="510361" cy="241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60" name="Connettore diritto 59">
            <a:extLst>
              <a:ext uri="{FF2B5EF4-FFF2-40B4-BE49-F238E27FC236}">
                <a16:creationId xmlns:a16="http://schemas.microsoft.com/office/drawing/2014/main" id="{7D40D2DE-67AD-45A3-AF7A-9CD05E3C7D7A}"/>
              </a:ext>
            </a:extLst>
          </p:cNvPr>
          <p:cNvCxnSpPr>
            <a:cxnSpLocks/>
          </p:cNvCxnSpPr>
          <p:nvPr/>
        </p:nvCxnSpPr>
        <p:spPr>
          <a:xfrm>
            <a:off x="2788707" y="4651045"/>
            <a:ext cx="1769696" cy="297516"/>
          </a:xfrm>
          <a:prstGeom prst="line">
            <a:avLst/>
          </a:prstGeom>
        </p:spPr>
        <p:style>
          <a:lnRef idx="1">
            <a:schemeClr val="accent1"/>
          </a:lnRef>
          <a:fillRef idx="0">
            <a:schemeClr val="accent1"/>
          </a:fillRef>
          <a:effectRef idx="0">
            <a:schemeClr val="accent1"/>
          </a:effectRef>
          <a:fontRef idx="minor">
            <a:schemeClr val="tx1"/>
          </a:fontRef>
        </p:style>
      </p:cxnSp>
      <p:cxnSp>
        <p:nvCxnSpPr>
          <p:cNvPr id="61" name="Connettore diritto 60">
            <a:extLst>
              <a:ext uri="{FF2B5EF4-FFF2-40B4-BE49-F238E27FC236}">
                <a16:creationId xmlns:a16="http://schemas.microsoft.com/office/drawing/2014/main" id="{9CBB0ECF-AEDA-4D55-8BF3-9A4A48BD9A64}"/>
              </a:ext>
            </a:extLst>
          </p:cNvPr>
          <p:cNvCxnSpPr>
            <a:cxnSpLocks/>
          </p:cNvCxnSpPr>
          <p:nvPr/>
        </p:nvCxnSpPr>
        <p:spPr>
          <a:xfrm flipV="1">
            <a:off x="5080249" y="4651045"/>
            <a:ext cx="1857309" cy="275413"/>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Connettore diritto 61">
            <a:extLst>
              <a:ext uri="{FF2B5EF4-FFF2-40B4-BE49-F238E27FC236}">
                <a16:creationId xmlns:a16="http://schemas.microsoft.com/office/drawing/2014/main" id="{DEE45D76-C74F-4DF6-9BBC-548187653CD6}"/>
              </a:ext>
            </a:extLst>
          </p:cNvPr>
          <p:cNvCxnSpPr/>
          <p:nvPr/>
        </p:nvCxnSpPr>
        <p:spPr>
          <a:xfrm>
            <a:off x="6391043" y="4046131"/>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63" name="Rettangolo 62">
            <a:extLst>
              <a:ext uri="{FF2B5EF4-FFF2-40B4-BE49-F238E27FC236}">
                <a16:creationId xmlns:a16="http://schemas.microsoft.com/office/drawing/2014/main" id="{2F50CE2F-F80A-4785-9428-00B483487770}"/>
              </a:ext>
            </a:extLst>
          </p:cNvPr>
          <p:cNvSpPr/>
          <p:nvPr/>
        </p:nvSpPr>
        <p:spPr>
          <a:xfrm>
            <a:off x="6920948" y="4409365"/>
            <a:ext cx="510361" cy="241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cxnSp>
        <p:nvCxnSpPr>
          <p:cNvPr id="64" name="Connettore diritto 63">
            <a:extLst>
              <a:ext uri="{FF2B5EF4-FFF2-40B4-BE49-F238E27FC236}">
                <a16:creationId xmlns:a16="http://schemas.microsoft.com/office/drawing/2014/main" id="{509BF563-DAFD-4D66-8D8A-61FFCE879D7A}"/>
              </a:ext>
            </a:extLst>
          </p:cNvPr>
          <p:cNvCxnSpPr/>
          <p:nvPr/>
        </p:nvCxnSpPr>
        <p:spPr>
          <a:xfrm>
            <a:off x="6921603" y="4021789"/>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cxnSp>
        <p:nvCxnSpPr>
          <p:cNvPr id="56" name="Connettore 2 55">
            <a:extLst>
              <a:ext uri="{FF2B5EF4-FFF2-40B4-BE49-F238E27FC236}">
                <a16:creationId xmlns:a16="http://schemas.microsoft.com/office/drawing/2014/main" id="{11D696A1-BBD0-4A93-B622-7FB59393DA06}"/>
              </a:ext>
            </a:extLst>
          </p:cNvPr>
          <p:cNvCxnSpPr>
            <a:cxnSpLocks/>
          </p:cNvCxnSpPr>
          <p:nvPr/>
        </p:nvCxnSpPr>
        <p:spPr>
          <a:xfrm>
            <a:off x="5101569" y="5852743"/>
            <a:ext cx="126496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57" name="CasellaDiTesto 56">
            <a:extLst>
              <a:ext uri="{FF2B5EF4-FFF2-40B4-BE49-F238E27FC236}">
                <a16:creationId xmlns:a16="http://schemas.microsoft.com/office/drawing/2014/main" id="{B50BFED5-A4DD-414D-830B-8AE1A1E21EC3}"/>
              </a:ext>
            </a:extLst>
          </p:cNvPr>
          <p:cNvSpPr txBox="1"/>
          <p:nvPr/>
        </p:nvSpPr>
        <p:spPr>
          <a:xfrm>
            <a:off x="5652813" y="5508735"/>
            <a:ext cx="296876" cy="369332"/>
          </a:xfrm>
          <a:prstGeom prst="rect">
            <a:avLst/>
          </a:prstGeom>
          <a:noFill/>
        </p:spPr>
        <p:txBody>
          <a:bodyPr wrap="none" rtlCol="0">
            <a:spAutoFit/>
          </a:bodyPr>
          <a:lstStyle/>
          <a:p>
            <a:r>
              <a:rPr lang="it-IT" dirty="0"/>
              <a:t>T</a:t>
            </a:r>
          </a:p>
        </p:txBody>
      </p:sp>
      <p:cxnSp>
        <p:nvCxnSpPr>
          <p:cNvPr id="58" name="Connettore 2 57">
            <a:extLst>
              <a:ext uri="{FF2B5EF4-FFF2-40B4-BE49-F238E27FC236}">
                <a16:creationId xmlns:a16="http://schemas.microsoft.com/office/drawing/2014/main" id="{6E82E0A4-6E45-4191-8F4B-F26645CAEB64}"/>
              </a:ext>
            </a:extLst>
          </p:cNvPr>
          <p:cNvCxnSpPr>
            <a:cxnSpLocks/>
          </p:cNvCxnSpPr>
          <p:nvPr/>
        </p:nvCxnSpPr>
        <p:spPr>
          <a:xfrm>
            <a:off x="6407651" y="5844802"/>
            <a:ext cx="529907"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59" name="CasellaDiTesto 58">
            <a:extLst>
              <a:ext uri="{FF2B5EF4-FFF2-40B4-BE49-F238E27FC236}">
                <a16:creationId xmlns:a16="http://schemas.microsoft.com/office/drawing/2014/main" id="{91CBA5A3-75FB-4B59-895C-61EBF21F5B84}"/>
              </a:ext>
            </a:extLst>
          </p:cNvPr>
          <p:cNvSpPr txBox="1"/>
          <p:nvPr/>
        </p:nvSpPr>
        <p:spPr>
          <a:xfrm>
            <a:off x="6557964" y="5445382"/>
            <a:ext cx="274434" cy="369332"/>
          </a:xfrm>
          <a:prstGeom prst="rect">
            <a:avLst/>
          </a:prstGeom>
          <a:noFill/>
        </p:spPr>
        <p:txBody>
          <a:bodyPr wrap="none" rtlCol="0">
            <a:spAutoFit/>
          </a:bodyPr>
          <a:lstStyle/>
          <a:p>
            <a:r>
              <a:rPr lang="el-GR" dirty="0"/>
              <a:t>τ</a:t>
            </a:r>
            <a:endParaRPr lang="it-IT" dirty="0"/>
          </a:p>
        </p:txBody>
      </p:sp>
    </p:spTree>
    <p:extLst>
      <p:ext uri="{BB962C8B-B14F-4D97-AF65-F5344CB8AC3E}">
        <p14:creationId xmlns:p14="http://schemas.microsoft.com/office/powerpoint/2010/main" val="3960614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path" presetSubtype="0" accel="50000" decel="50000" fill="hold" grpId="0" nodeType="clickEffect">
                                  <p:stCondLst>
                                    <p:cond delay="0"/>
                                  </p:stCondLst>
                                  <p:childTnLst>
                                    <p:animMotion origin="layout" path="M -6.25E-7 -7.40741E-7 L 0.14727 0.0412 " pathEditMode="relative" rAng="0" ptsTypes="AA">
                                      <p:cBhvr>
                                        <p:cTn id="6" dur="2000" fill="hold"/>
                                        <p:tgtEl>
                                          <p:spTgt spid="48"/>
                                        </p:tgtEl>
                                        <p:attrNameLst>
                                          <p:attrName>ppt_x</p:attrName>
                                          <p:attrName>ppt_y</p:attrName>
                                        </p:attrNameLst>
                                      </p:cBhvr>
                                      <p:rCtr x="7357" y="2060"/>
                                    </p:animMotion>
                                  </p:childTnLst>
                                </p:cTn>
                              </p:par>
                            </p:childTnLst>
                          </p:cTn>
                        </p:par>
                      </p:childTnLst>
                    </p:cTn>
                  </p:par>
                  <p:par>
                    <p:cTn id="7" fill="hold">
                      <p:stCondLst>
                        <p:cond delay="indefinite"/>
                      </p:stCondLst>
                      <p:childTnLst>
                        <p:par>
                          <p:cTn id="8" fill="hold">
                            <p:stCondLst>
                              <p:cond delay="0"/>
                            </p:stCondLst>
                            <p:childTnLst>
                              <p:par>
                                <p:cTn id="9" presetID="63" presetClass="path" presetSubtype="0" accel="50000" decel="50000" fill="hold" grpId="1" nodeType="clickEffect">
                                  <p:stCondLst>
                                    <p:cond delay="0"/>
                                  </p:stCondLst>
                                  <p:childTnLst>
                                    <p:animMotion origin="layout" path="M 0.14726 0.0412 L 0.18906 0.0412 " pathEditMode="relative" rAng="0" ptsTypes="AA">
                                      <p:cBhvr>
                                        <p:cTn id="10" dur="2000" fill="hold"/>
                                        <p:tgtEl>
                                          <p:spTgt spid="48"/>
                                        </p:tgtEl>
                                        <p:attrNameLst>
                                          <p:attrName>ppt_x</p:attrName>
                                          <p:attrName>ppt_y</p:attrName>
                                        </p:attrNameLst>
                                      </p:cBhvr>
                                      <p:rCtr x="2161" y="0"/>
                                    </p:animMotion>
                                  </p:childTnLst>
                                </p:cTn>
                              </p:par>
                            </p:childTnLst>
                          </p:cTn>
                        </p:par>
                      </p:childTnLst>
                    </p:cTn>
                  </p:par>
                  <p:par>
                    <p:cTn id="11" fill="hold">
                      <p:stCondLst>
                        <p:cond delay="indefinite"/>
                      </p:stCondLst>
                      <p:childTnLst>
                        <p:par>
                          <p:cTn id="12" fill="hold">
                            <p:stCondLst>
                              <p:cond delay="0"/>
                            </p:stCondLst>
                            <p:childTnLst>
                              <p:par>
                                <p:cTn id="13" presetID="56" presetClass="path" presetSubtype="0" accel="50000" decel="50000" fill="hold" grpId="0" nodeType="clickEffect">
                                  <p:stCondLst>
                                    <p:cond delay="0"/>
                                  </p:stCondLst>
                                  <p:childTnLst>
                                    <p:animMotion origin="layout" path="M -3.95833E-6 7.40741E-7 L 0.15066 -0.04282 " pathEditMode="relative" rAng="0" ptsTypes="AA">
                                      <p:cBhvr>
                                        <p:cTn id="14" dur="2000" fill="hold"/>
                                        <p:tgtEl>
                                          <p:spTgt spid="54"/>
                                        </p:tgtEl>
                                        <p:attrNameLst>
                                          <p:attrName>ppt_x</p:attrName>
                                          <p:attrName>ppt_y</p:attrName>
                                        </p:attrNameLst>
                                      </p:cBhvr>
                                      <p:rCtr x="7526" y="-2153"/>
                                    </p:animMotion>
                                  </p:childTnLst>
                                </p:cTn>
                              </p:par>
                            </p:childTnLst>
                          </p:cTn>
                        </p:par>
                      </p:childTnLst>
                    </p:cTn>
                  </p:par>
                  <p:par>
                    <p:cTn id="15" fill="hold">
                      <p:stCondLst>
                        <p:cond delay="indefinite"/>
                      </p:stCondLst>
                      <p:childTnLst>
                        <p:par>
                          <p:cTn id="16" fill="hold">
                            <p:stCondLst>
                              <p:cond delay="0"/>
                            </p:stCondLst>
                            <p:childTnLst>
                              <p:par>
                                <p:cTn id="17" presetID="63" presetClass="path" presetSubtype="0" accel="50000" decel="50000" fill="hold" grpId="1" nodeType="clickEffect">
                                  <p:stCondLst>
                                    <p:cond delay="0"/>
                                  </p:stCondLst>
                                  <p:childTnLst>
                                    <p:animMotion origin="layout" path="M 0.15065 -0.04282 L 0.19219 -0.04514 " pathEditMode="relative" rAng="0" ptsTypes="AA">
                                      <p:cBhvr>
                                        <p:cTn id="18" dur="2000" fill="hold"/>
                                        <p:tgtEl>
                                          <p:spTgt spid="54"/>
                                        </p:tgtEl>
                                        <p:attrNameLst>
                                          <p:attrName>ppt_x</p:attrName>
                                          <p:attrName>ppt_y</p:attrName>
                                        </p:attrNameLst>
                                      </p:cBhvr>
                                      <p:rCtr x="208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8" grpId="1" animBg="1"/>
      <p:bldP spid="54" grpId="0" animBg="1"/>
      <p:bldP spid="54" grpId="1"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a:extLst>
              <a:ext uri="{FF2B5EF4-FFF2-40B4-BE49-F238E27FC236}">
                <a16:creationId xmlns:a16="http://schemas.microsoft.com/office/drawing/2014/main" id="{6B904533-B8D0-4FB6-9735-74D87D04D39F}"/>
              </a:ext>
            </a:extLst>
          </p:cNvPr>
          <p:cNvSpPr>
            <a:spLocks noGrp="1"/>
          </p:cNvSpPr>
          <p:nvPr>
            <p:ph type="ftr" sz="quarter" idx="11"/>
          </p:nvPr>
        </p:nvSpPr>
        <p:spPr/>
        <p:txBody>
          <a:bodyPr/>
          <a:lstStyle/>
          <a:p>
            <a:endParaRPr lang="it-IT" dirty="0"/>
          </a:p>
        </p:txBody>
      </p:sp>
      <p:sp>
        <p:nvSpPr>
          <p:cNvPr id="3" name="Titolo 1">
            <a:extLst>
              <a:ext uri="{FF2B5EF4-FFF2-40B4-BE49-F238E27FC236}">
                <a16:creationId xmlns:a16="http://schemas.microsoft.com/office/drawing/2014/main" id="{AAF90818-0BC3-4590-A695-4B55B45B4207}"/>
              </a:ext>
            </a:extLst>
          </p:cNvPr>
          <p:cNvSpPr txBox="1">
            <a:spLocks/>
          </p:cNvSpPr>
          <p:nvPr/>
        </p:nvSpPr>
        <p:spPr>
          <a:xfrm>
            <a:off x="1934817" y="497477"/>
            <a:ext cx="8460545" cy="662782"/>
          </a:xfrm>
          <a:prstGeom prst="rect">
            <a:avLst/>
          </a:prstGeom>
        </p:spPr>
        <p:txBody>
          <a:bodyPr/>
          <a:lstStyle>
            <a:lvl1pPr>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stStyle>
          <a:p>
            <a:r>
              <a:rPr lang="it-IT" dirty="0"/>
              <a:t>Esercizio 5 – Ritardi di Trasferimento – Soluzione 2/2</a:t>
            </a:r>
          </a:p>
        </p:txBody>
      </p:sp>
      <p:cxnSp>
        <p:nvCxnSpPr>
          <p:cNvPr id="4" name="Connettore diritto 3">
            <a:extLst>
              <a:ext uri="{FF2B5EF4-FFF2-40B4-BE49-F238E27FC236}">
                <a16:creationId xmlns:a16="http://schemas.microsoft.com/office/drawing/2014/main" id="{AE94B67A-6C08-43CA-A029-10DE8EC1AF96}"/>
              </a:ext>
            </a:extLst>
          </p:cNvPr>
          <p:cNvCxnSpPr/>
          <p:nvPr/>
        </p:nvCxnSpPr>
        <p:spPr>
          <a:xfrm>
            <a:off x="1934817" y="1378226"/>
            <a:ext cx="9687340" cy="0"/>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 name="CasellaDiTesto 4">
                <a:extLst>
                  <a:ext uri="{FF2B5EF4-FFF2-40B4-BE49-F238E27FC236}">
                    <a16:creationId xmlns:a16="http://schemas.microsoft.com/office/drawing/2014/main" id="{C3720A9D-C458-4A25-BA8F-7A0ADD14BE07}"/>
                  </a:ext>
                </a:extLst>
              </p:cNvPr>
              <p:cNvSpPr txBox="1"/>
              <p:nvPr/>
            </p:nvSpPr>
            <p:spPr>
              <a:xfrm>
                <a:off x="395420" y="1842891"/>
                <a:ext cx="11401159"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it-IT" sz="2400" b="1" i="1" smtClean="0">
                              <a:latin typeface="Cambria Math" panose="02040503050406030204" pitchFamily="18" charset="0"/>
                            </a:rPr>
                          </m:ctrlPr>
                        </m:sSubPr>
                        <m:e>
                          <m:r>
                            <a:rPr lang="it-IT" sz="2400" b="1" i="1" smtClean="0">
                              <a:latin typeface="Cambria Math" panose="02040503050406030204" pitchFamily="18" charset="0"/>
                            </a:rPr>
                            <m:t>𝑻</m:t>
                          </m:r>
                        </m:e>
                        <m:sub>
                          <m:r>
                            <a:rPr lang="it-IT" sz="2400" b="1" i="1" smtClean="0">
                              <a:latin typeface="Cambria Math" panose="02040503050406030204" pitchFamily="18" charset="0"/>
                            </a:rPr>
                            <m:t>𝒕𝒐𝒕</m:t>
                          </m:r>
                        </m:sub>
                      </m:sSub>
                      <m:r>
                        <a:rPr lang="it-IT" sz="2400" b="1" i="1" smtClean="0">
                          <a:latin typeface="Cambria Math" panose="02040503050406030204" pitchFamily="18" charset="0"/>
                        </a:rPr>
                        <m:t>=</m:t>
                      </m:r>
                      <m:r>
                        <a:rPr lang="it-IT" sz="2400" b="1" i="1" smtClean="0">
                          <a:latin typeface="Cambria Math" panose="02040503050406030204" pitchFamily="18" charset="0"/>
                        </a:rPr>
                        <m:t>𝑻</m:t>
                      </m:r>
                      <m:r>
                        <a:rPr lang="it-IT" sz="2400" b="1" i="1" smtClean="0">
                          <a:latin typeface="Cambria Math" panose="02040503050406030204" pitchFamily="18" charset="0"/>
                        </a:rPr>
                        <m:t>+</m:t>
                      </m:r>
                      <m:r>
                        <a:rPr lang="it-IT" sz="2400" b="1" i="1" smtClean="0">
                          <a:latin typeface="Cambria Math" panose="02040503050406030204" pitchFamily="18" charset="0"/>
                          <a:ea typeface="Cambria Math" panose="02040503050406030204" pitchFamily="18" charset="0"/>
                        </a:rPr>
                        <m:t>𝝉</m:t>
                      </m:r>
                      <m:r>
                        <a:rPr lang="it-IT" sz="2400" b="1" i="1" smtClean="0">
                          <a:latin typeface="Cambria Math" panose="02040503050406030204" pitchFamily="18" charset="0"/>
                          <a:ea typeface="Cambria Math" panose="02040503050406030204" pitchFamily="18" charset="0"/>
                        </a:rPr>
                        <m:t>+</m:t>
                      </m:r>
                      <m:r>
                        <a:rPr lang="it-IT" sz="2400" b="1" i="1" smtClean="0">
                          <a:latin typeface="Cambria Math" panose="02040503050406030204" pitchFamily="18" charset="0"/>
                          <a:ea typeface="Cambria Math" panose="02040503050406030204" pitchFamily="18" charset="0"/>
                        </a:rPr>
                        <m:t>𝑻</m:t>
                      </m:r>
                      <m:r>
                        <a:rPr lang="it-IT" sz="2400" b="1" i="1" smtClean="0">
                          <a:latin typeface="Cambria Math" panose="02040503050406030204" pitchFamily="18" charset="0"/>
                          <a:ea typeface="Cambria Math" panose="02040503050406030204" pitchFamily="18" charset="0"/>
                        </a:rPr>
                        <m:t>+</m:t>
                      </m:r>
                      <m:r>
                        <a:rPr lang="it-IT" sz="2400" b="1" i="1" smtClean="0">
                          <a:latin typeface="Cambria Math" panose="02040503050406030204" pitchFamily="18" charset="0"/>
                          <a:ea typeface="Cambria Math" panose="02040503050406030204" pitchFamily="18" charset="0"/>
                        </a:rPr>
                        <m:t>𝝉</m:t>
                      </m:r>
                      <m:r>
                        <a:rPr lang="it-IT" sz="2400" b="1" i="1" smtClean="0">
                          <a:latin typeface="Cambria Math" panose="02040503050406030204" pitchFamily="18" charset="0"/>
                          <a:ea typeface="Cambria Math" panose="02040503050406030204" pitchFamily="18" charset="0"/>
                        </a:rPr>
                        <m:t>=</m:t>
                      </m:r>
                      <m:r>
                        <a:rPr lang="it-IT" sz="2400" b="1" i="1" smtClean="0">
                          <a:latin typeface="Cambria Math" panose="02040503050406030204" pitchFamily="18" charset="0"/>
                          <a:ea typeface="Cambria Math" panose="02040503050406030204" pitchFamily="18" charset="0"/>
                        </a:rPr>
                        <m:t>𝟐</m:t>
                      </m:r>
                      <m:r>
                        <a:rPr lang="it-IT" sz="2400" b="1" i="1" smtClean="0">
                          <a:latin typeface="Cambria Math" panose="02040503050406030204" pitchFamily="18" charset="0"/>
                          <a:ea typeface="Cambria Math" panose="02040503050406030204" pitchFamily="18" charset="0"/>
                        </a:rPr>
                        <m:t>∙</m:t>
                      </m:r>
                      <m:d>
                        <m:dPr>
                          <m:ctrlPr>
                            <a:rPr lang="it-IT" sz="2400" b="1" i="1" smtClean="0">
                              <a:latin typeface="Cambria Math" panose="02040503050406030204" pitchFamily="18" charset="0"/>
                              <a:ea typeface="Cambria Math" panose="02040503050406030204" pitchFamily="18" charset="0"/>
                            </a:rPr>
                          </m:ctrlPr>
                        </m:dPr>
                        <m:e>
                          <m:r>
                            <a:rPr lang="it-IT" sz="2400" b="1" i="1" smtClean="0">
                              <a:latin typeface="Cambria Math" panose="02040503050406030204" pitchFamily="18" charset="0"/>
                              <a:ea typeface="Cambria Math" panose="02040503050406030204" pitchFamily="18" charset="0"/>
                            </a:rPr>
                            <m:t>𝑻</m:t>
                          </m:r>
                          <m:r>
                            <a:rPr lang="it-IT" sz="2400" b="1" i="1" smtClean="0">
                              <a:latin typeface="Cambria Math" panose="02040503050406030204" pitchFamily="18" charset="0"/>
                              <a:ea typeface="Cambria Math" panose="02040503050406030204" pitchFamily="18" charset="0"/>
                            </a:rPr>
                            <m:t>+</m:t>
                          </m:r>
                          <m:r>
                            <a:rPr lang="it-IT" sz="2400" b="1" i="1" smtClean="0">
                              <a:latin typeface="Cambria Math" panose="02040503050406030204" pitchFamily="18" charset="0"/>
                              <a:ea typeface="Cambria Math" panose="02040503050406030204" pitchFamily="18" charset="0"/>
                            </a:rPr>
                            <m:t>𝝉</m:t>
                          </m:r>
                        </m:e>
                      </m:d>
                    </m:oMath>
                  </m:oMathPara>
                </a14:m>
                <a:endParaRPr lang="it-IT" sz="2400" b="1" dirty="0"/>
              </a:p>
            </p:txBody>
          </p:sp>
        </mc:Choice>
        <mc:Fallback xmlns="">
          <p:sp>
            <p:nvSpPr>
              <p:cNvPr id="5" name="CasellaDiTesto 4">
                <a:extLst>
                  <a:ext uri="{FF2B5EF4-FFF2-40B4-BE49-F238E27FC236}">
                    <a16:creationId xmlns:a16="http://schemas.microsoft.com/office/drawing/2014/main" id="{C3720A9D-C458-4A25-BA8F-7A0ADD14BE07}"/>
                  </a:ext>
                </a:extLst>
              </p:cNvPr>
              <p:cNvSpPr txBox="1">
                <a:spLocks noRot="1" noChangeAspect="1" noMove="1" noResize="1" noEditPoints="1" noAdjustHandles="1" noChangeArrowheads="1" noChangeShapeType="1" noTextEdit="1"/>
              </p:cNvSpPr>
              <p:nvPr/>
            </p:nvSpPr>
            <p:spPr>
              <a:xfrm>
                <a:off x="395420" y="1842891"/>
                <a:ext cx="11401159" cy="369332"/>
              </a:xfrm>
              <a:prstGeom prst="rect">
                <a:avLst/>
              </a:prstGeom>
              <a:blipFill>
                <a:blip r:embed="rId2"/>
                <a:stretch>
                  <a:fillRect b="-13115"/>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6" name="Rettangolo 5">
                <a:extLst>
                  <a:ext uri="{FF2B5EF4-FFF2-40B4-BE49-F238E27FC236}">
                    <a16:creationId xmlns:a16="http://schemas.microsoft.com/office/drawing/2014/main" id="{7585AF13-75FA-48F4-991A-335FDAFC2141}"/>
                  </a:ext>
                </a:extLst>
              </p:cNvPr>
              <p:cNvSpPr/>
              <p:nvPr/>
            </p:nvSpPr>
            <p:spPr>
              <a:xfrm>
                <a:off x="1273944" y="2816779"/>
                <a:ext cx="9232777" cy="1083182"/>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it-IT" sz="2000" b="1" i="1">
                          <a:latin typeface="Cambria Math" panose="02040503050406030204" pitchFamily="18" charset="0"/>
                          <a:ea typeface="Cambria Math" panose="02040503050406030204" pitchFamily="18" charset="0"/>
                        </a:rPr>
                        <m:t>𝟐</m:t>
                      </m:r>
                      <m:r>
                        <a:rPr lang="it-IT" sz="2000" b="1" i="1">
                          <a:latin typeface="Cambria Math" panose="02040503050406030204" pitchFamily="18" charset="0"/>
                          <a:ea typeface="Cambria Math" panose="02040503050406030204" pitchFamily="18" charset="0"/>
                        </a:rPr>
                        <m:t>∙</m:t>
                      </m:r>
                      <m:d>
                        <m:dPr>
                          <m:ctrlPr>
                            <a:rPr lang="it-IT" sz="2000" b="1" i="1">
                              <a:latin typeface="Cambria Math" panose="02040503050406030204" pitchFamily="18" charset="0"/>
                              <a:ea typeface="Cambria Math" panose="02040503050406030204" pitchFamily="18" charset="0"/>
                            </a:rPr>
                          </m:ctrlPr>
                        </m:dPr>
                        <m:e>
                          <m:f>
                            <m:fPr>
                              <m:ctrlPr>
                                <a:rPr lang="it-IT" sz="2000" b="1" i="1">
                                  <a:latin typeface="Cambria Math" panose="02040503050406030204" pitchFamily="18" charset="0"/>
                                  <a:ea typeface="Cambria Math" panose="02040503050406030204" pitchFamily="18" charset="0"/>
                                </a:rPr>
                              </m:ctrlPr>
                            </m:fPr>
                            <m:num>
                              <m:r>
                                <a:rPr lang="it-IT" sz="2000" b="1" i="1">
                                  <a:latin typeface="Cambria Math" panose="02040503050406030204" pitchFamily="18" charset="0"/>
                                  <a:ea typeface="Cambria Math" panose="02040503050406030204" pitchFamily="18" charset="0"/>
                                </a:rPr>
                                <m:t>𝑳</m:t>
                              </m:r>
                            </m:num>
                            <m:den>
                              <m:r>
                                <a:rPr lang="it-IT" sz="2000" b="1" i="1">
                                  <a:latin typeface="Cambria Math" panose="02040503050406030204" pitchFamily="18" charset="0"/>
                                  <a:ea typeface="Cambria Math" panose="02040503050406030204" pitchFamily="18" charset="0"/>
                                </a:rPr>
                                <m:t>𝑹</m:t>
                              </m:r>
                            </m:den>
                          </m:f>
                          <m:r>
                            <a:rPr lang="it-IT" sz="2000" b="1" i="1">
                              <a:latin typeface="Cambria Math" panose="02040503050406030204" pitchFamily="18" charset="0"/>
                              <a:ea typeface="Cambria Math" panose="02040503050406030204" pitchFamily="18" charset="0"/>
                            </a:rPr>
                            <m:t>+</m:t>
                          </m:r>
                          <m:f>
                            <m:fPr>
                              <m:ctrlPr>
                                <a:rPr lang="it-IT" sz="2000" b="1" i="1">
                                  <a:latin typeface="Cambria Math" panose="02040503050406030204" pitchFamily="18" charset="0"/>
                                  <a:ea typeface="Cambria Math" panose="02040503050406030204" pitchFamily="18" charset="0"/>
                                </a:rPr>
                              </m:ctrlPr>
                            </m:fPr>
                            <m:num>
                              <m:r>
                                <a:rPr lang="it-IT" sz="2000" b="1" i="1">
                                  <a:latin typeface="Cambria Math" panose="02040503050406030204" pitchFamily="18" charset="0"/>
                                  <a:ea typeface="Cambria Math" panose="02040503050406030204" pitchFamily="18" charset="0"/>
                                </a:rPr>
                                <m:t>𝒅𝒊𝒔𝒕𝒂𝒏𝒛𝒂</m:t>
                              </m:r>
                            </m:num>
                            <m:den>
                              <m:r>
                                <a:rPr lang="it-IT" sz="2000" b="1" i="1">
                                  <a:latin typeface="Cambria Math" panose="02040503050406030204" pitchFamily="18" charset="0"/>
                                  <a:ea typeface="Cambria Math" panose="02040503050406030204" pitchFamily="18" charset="0"/>
                                </a:rPr>
                                <m:t>𝒗𝒆𝒍𝒐𝒄𝒊𝒕</m:t>
                              </m:r>
                              <m:r>
                                <a:rPr lang="it-IT" sz="2000" b="1" i="1">
                                  <a:latin typeface="Cambria Math" panose="02040503050406030204" pitchFamily="18" charset="0"/>
                                  <a:ea typeface="Cambria Math" panose="02040503050406030204" pitchFamily="18" charset="0"/>
                                </a:rPr>
                                <m:t>à </m:t>
                              </m:r>
                              <m:r>
                                <a:rPr lang="it-IT" sz="2000" b="1" i="1">
                                  <a:latin typeface="Cambria Math" panose="02040503050406030204" pitchFamily="18" charset="0"/>
                                  <a:ea typeface="Cambria Math" panose="02040503050406030204" pitchFamily="18" charset="0"/>
                                </a:rPr>
                                <m:t>𝒅𝒊</m:t>
                              </m:r>
                              <m:r>
                                <a:rPr lang="it-IT" sz="2000" b="1" i="1">
                                  <a:latin typeface="Cambria Math" panose="02040503050406030204" pitchFamily="18" charset="0"/>
                                  <a:ea typeface="Cambria Math" panose="02040503050406030204" pitchFamily="18" charset="0"/>
                                </a:rPr>
                                <m:t> </m:t>
                              </m:r>
                              <m:r>
                                <a:rPr lang="it-IT" sz="2000" b="1" i="1">
                                  <a:latin typeface="Cambria Math" panose="02040503050406030204" pitchFamily="18" charset="0"/>
                                  <a:ea typeface="Cambria Math" panose="02040503050406030204" pitchFamily="18" charset="0"/>
                                </a:rPr>
                                <m:t>𝒑𝒓𝒐𝒑𝒂𝒈𝒂𝒛𝒊𝒐𝒏𝒆</m:t>
                              </m:r>
                            </m:den>
                          </m:f>
                        </m:e>
                      </m:d>
                      <m:r>
                        <a:rPr lang="it-IT" sz="2000" b="1" i="1">
                          <a:latin typeface="Cambria Math" panose="02040503050406030204" pitchFamily="18" charset="0"/>
                          <a:ea typeface="Cambria Math" panose="02040503050406030204" pitchFamily="18" charset="0"/>
                        </a:rPr>
                        <m:t>=</m:t>
                      </m:r>
                      <m:r>
                        <a:rPr lang="it-IT" sz="2000" b="1" i="1">
                          <a:latin typeface="Cambria Math" panose="02040503050406030204" pitchFamily="18" charset="0"/>
                          <a:ea typeface="Cambria Math" panose="02040503050406030204" pitchFamily="18" charset="0"/>
                        </a:rPr>
                        <m:t>𝟐</m:t>
                      </m:r>
                      <m:r>
                        <a:rPr lang="it-IT" sz="2000" b="1" i="1">
                          <a:latin typeface="Cambria Math" panose="02040503050406030204" pitchFamily="18" charset="0"/>
                          <a:ea typeface="Cambria Math" panose="02040503050406030204" pitchFamily="18" charset="0"/>
                        </a:rPr>
                        <m:t>∙</m:t>
                      </m:r>
                      <m:d>
                        <m:dPr>
                          <m:ctrlPr>
                            <a:rPr lang="it-IT" sz="2000" b="1" i="1">
                              <a:latin typeface="Cambria Math" panose="02040503050406030204" pitchFamily="18" charset="0"/>
                              <a:ea typeface="Cambria Math" panose="02040503050406030204" pitchFamily="18" charset="0"/>
                            </a:rPr>
                          </m:ctrlPr>
                        </m:dPr>
                        <m:e>
                          <m:f>
                            <m:fPr>
                              <m:ctrlPr>
                                <a:rPr lang="it-IT" sz="2000" b="1" i="1">
                                  <a:latin typeface="Cambria Math" panose="02040503050406030204" pitchFamily="18" charset="0"/>
                                  <a:ea typeface="Cambria Math" panose="02040503050406030204" pitchFamily="18" charset="0"/>
                                </a:rPr>
                              </m:ctrlPr>
                            </m:fPr>
                            <m:num>
                              <m:r>
                                <a:rPr lang="it-IT" sz="2000" b="1" i="1">
                                  <a:latin typeface="Cambria Math" panose="02040503050406030204" pitchFamily="18" charset="0"/>
                                  <a:ea typeface="Cambria Math" panose="02040503050406030204" pitchFamily="18" charset="0"/>
                                </a:rPr>
                                <m:t>𝟏𝟎𝟎𝟎𝟎</m:t>
                              </m:r>
                              <m:r>
                                <a:rPr lang="it-IT" sz="2000" b="1" i="1">
                                  <a:latin typeface="Cambria Math" panose="02040503050406030204" pitchFamily="18" charset="0"/>
                                  <a:ea typeface="Cambria Math" panose="02040503050406030204" pitchFamily="18" charset="0"/>
                                </a:rPr>
                                <m:t> </m:t>
                              </m:r>
                              <m:r>
                                <a:rPr lang="it-IT" sz="2000" b="1" i="1">
                                  <a:latin typeface="Cambria Math" panose="02040503050406030204" pitchFamily="18" charset="0"/>
                                  <a:ea typeface="Cambria Math" panose="02040503050406030204" pitchFamily="18" charset="0"/>
                                </a:rPr>
                                <m:t>𝒃𝒊𝒕</m:t>
                              </m:r>
                            </m:num>
                            <m:den>
                              <m:r>
                                <a:rPr lang="it-IT" sz="2000" b="1" i="1">
                                  <a:latin typeface="Cambria Math" panose="02040503050406030204" pitchFamily="18" charset="0"/>
                                  <a:ea typeface="Cambria Math" panose="02040503050406030204" pitchFamily="18" charset="0"/>
                                </a:rPr>
                                <m:t>𝟏𝟎𝟎</m:t>
                              </m:r>
                              <m:r>
                                <a:rPr lang="it-IT" sz="2000" b="1" i="1">
                                  <a:latin typeface="Cambria Math" panose="02040503050406030204" pitchFamily="18" charset="0"/>
                                  <a:ea typeface="Cambria Math" panose="02040503050406030204" pitchFamily="18" charset="0"/>
                                </a:rPr>
                                <m:t>∙</m:t>
                              </m:r>
                              <m:f>
                                <m:fPr>
                                  <m:ctrlPr>
                                    <a:rPr lang="it-IT" sz="2000" b="1" i="1">
                                      <a:latin typeface="Cambria Math" panose="02040503050406030204" pitchFamily="18" charset="0"/>
                                      <a:ea typeface="Cambria Math" panose="02040503050406030204" pitchFamily="18" charset="0"/>
                                    </a:rPr>
                                  </m:ctrlPr>
                                </m:fPr>
                                <m:num>
                                  <m:sSup>
                                    <m:sSupPr>
                                      <m:ctrlPr>
                                        <a:rPr lang="it-IT" sz="2000" b="1" i="1">
                                          <a:latin typeface="Cambria Math" panose="02040503050406030204" pitchFamily="18" charset="0"/>
                                          <a:ea typeface="Cambria Math" panose="02040503050406030204" pitchFamily="18" charset="0"/>
                                        </a:rPr>
                                      </m:ctrlPr>
                                    </m:sSupPr>
                                    <m:e>
                                      <m:r>
                                        <a:rPr lang="it-IT" sz="2000" b="1" i="1">
                                          <a:latin typeface="Cambria Math" panose="02040503050406030204" pitchFamily="18" charset="0"/>
                                          <a:ea typeface="Cambria Math" panose="02040503050406030204" pitchFamily="18" charset="0"/>
                                        </a:rPr>
                                        <m:t>𝟏𝟎</m:t>
                                      </m:r>
                                    </m:e>
                                    <m:sup>
                                      <m:r>
                                        <a:rPr lang="it-IT" sz="2000" b="1" i="1">
                                          <a:latin typeface="Cambria Math" panose="02040503050406030204" pitchFamily="18" charset="0"/>
                                          <a:ea typeface="Cambria Math" panose="02040503050406030204" pitchFamily="18" charset="0"/>
                                        </a:rPr>
                                        <m:t>𝟑</m:t>
                                      </m:r>
                                    </m:sup>
                                  </m:sSup>
                                  <m:r>
                                    <a:rPr lang="it-IT" sz="2000" b="1" i="1">
                                      <a:latin typeface="Cambria Math" panose="02040503050406030204" pitchFamily="18" charset="0"/>
                                      <a:ea typeface="Cambria Math" panose="02040503050406030204" pitchFamily="18" charset="0"/>
                                    </a:rPr>
                                    <m:t>𝒃𝒊𝒕</m:t>
                                  </m:r>
                                </m:num>
                                <m:den>
                                  <m:r>
                                    <a:rPr lang="it-IT" sz="2000" b="1" i="1">
                                      <a:latin typeface="Cambria Math" panose="02040503050406030204" pitchFamily="18" charset="0"/>
                                      <a:ea typeface="Cambria Math" panose="02040503050406030204" pitchFamily="18" charset="0"/>
                                    </a:rPr>
                                    <m:t>𝒔</m:t>
                                  </m:r>
                                </m:den>
                              </m:f>
                            </m:den>
                          </m:f>
                          <m:r>
                            <a:rPr lang="it-IT" sz="2000" b="1" i="1">
                              <a:latin typeface="Cambria Math" panose="02040503050406030204" pitchFamily="18" charset="0"/>
                              <a:ea typeface="Cambria Math" panose="02040503050406030204" pitchFamily="18" charset="0"/>
                            </a:rPr>
                            <m:t>+</m:t>
                          </m:r>
                          <m:f>
                            <m:fPr>
                              <m:ctrlPr>
                                <a:rPr lang="it-IT" sz="2000" b="1" i="1">
                                  <a:latin typeface="Cambria Math" panose="02040503050406030204" pitchFamily="18" charset="0"/>
                                  <a:ea typeface="Cambria Math" panose="02040503050406030204" pitchFamily="18" charset="0"/>
                                </a:rPr>
                              </m:ctrlPr>
                            </m:fPr>
                            <m:num>
                              <m:r>
                                <a:rPr lang="it-IT" sz="2000" b="1" i="1">
                                  <a:latin typeface="Cambria Math" panose="02040503050406030204" pitchFamily="18" charset="0"/>
                                  <a:ea typeface="Cambria Math" panose="02040503050406030204" pitchFamily="18" charset="0"/>
                                </a:rPr>
                                <m:t>𝟏𝟎𝟎</m:t>
                              </m:r>
                              <m:r>
                                <a:rPr lang="it-IT" sz="2000" b="1" i="1">
                                  <a:latin typeface="Cambria Math" panose="02040503050406030204" pitchFamily="18" charset="0"/>
                                  <a:ea typeface="Cambria Math" panose="02040503050406030204" pitchFamily="18" charset="0"/>
                                </a:rPr>
                                <m:t> </m:t>
                              </m:r>
                              <m:r>
                                <a:rPr lang="it-IT" sz="2000" b="1" i="1">
                                  <a:latin typeface="Cambria Math" panose="02040503050406030204" pitchFamily="18" charset="0"/>
                                  <a:ea typeface="Cambria Math" panose="02040503050406030204" pitchFamily="18" charset="0"/>
                                </a:rPr>
                                <m:t>𝑲𝒎</m:t>
                              </m:r>
                            </m:num>
                            <m:den>
                              <m:r>
                                <a:rPr lang="it-IT" sz="2000" b="1" i="1">
                                  <a:latin typeface="Cambria Math" panose="02040503050406030204" pitchFamily="18" charset="0"/>
                                  <a:ea typeface="Cambria Math" panose="02040503050406030204" pitchFamily="18" charset="0"/>
                                </a:rPr>
                                <m:t>𝟐𝟎𝟎</m:t>
                              </m:r>
                              <m:r>
                                <a:rPr lang="it-IT" sz="2000" b="1" i="1">
                                  <a:latin typeface="Cambria Math" panose="02040503050406030204" pitchFamily="18" charset="0"/>
                                  <a:ea typeface="Cambria Math" panose="02040503050406030204" pitchFamily="18" charset="0"/>
                                </a:rPr>
                                <m:t>∙</m:t>
                              </m:r>
                              <m:f>
                                <m:fPr>
                                  <m:ctrlPr>
                                    <a:rPr lang="it-IT" sz="2000" b="1" i="1">
                                      <a:latin typeface="Cambria Math" panose="02040503050406030204" pitchFamily="18" charset="0"/>
                                      <a:ea typeface="Cambria Math" panose="02040503050406030204" pitchFamily="18" charset="0"/>
                                    </a:rPr>
                                  </m:ctrlPr>
                                </m:fPr>
                                <m:num>
                                  <m:sSup>
                                    <m:sSupPr>
                                      <m:ctrlPr>
                                        <a:rPr lang="it-IT" sz="2000" b="1" i="1">
                                          <a:latin typeface="Cambria Math" panose="02040503050406030204" pitchFamily="18" charset="0"/>
                                          <a:ea typeface="Cambria Math" panose="02040503050406030204" pitchFamily="18" charset="0"/>
                                        </a:rPr>
                                      </m:ctrlPr>
                                    </m:sSupPr>
                                    <m:e>
                                      <m:r>
                                        <a:rPr lang="it-IT" sz="2000" b="1" i="1">
                                          <a:latin typeface="Cambria Math" panose="02040503050406030204" pitchFamily="18" charset="0"/>
                                          <a:ea typeface="Cambria Math" panose="02040503050406030204" pitchFamily="18" charset="0"/>
                                        </a:rPr>
                                        <m:t>𝟏𝟎</m:t>
                                      </m:r>
                                    </m:e>
                                    <m:sup>
                                      <m:r>
                                        <a:rPr lang="it-IT" sz="2000" b="1" i="1">
                                          <a:latin typeface="Cambria Math" panose="02040503050406030204" pitchFamily="18" charset="0"/>
                                          <a:ea typeface="Cambria Math" panose="02040503050406030204" pitchFamily="18" charset="0"/>
                                        </a:rPr>
                                        <m:t>𝟑</m:t>
                                      </m:r>
                                    </m:sup>
                                  </m:sSup>
                                  <m:r>
                                    <a:rPr lang="it-IT" sz="2000" b="1" i="1">
                                      <a:latin typeface="Cambria Math" panose="02040503050406030204" pitchFamily="18" charset="0"/>
                                      <a:ea typeface="Cambria Math" panose="02040503050406030204" pitchFamily="18" charset="0"/>
                                    </a:rPr>
                                    <m:t>𝑲𝒎</m:t>
                                  </m:r>
                                </m:num>
                                <m:den>
                                  <m:r>
                                    <a:rPr lang="it-IT" sz="2000" b="1" i="1">
                                      <a:latin typeface="Cambria Math" panose="02040503050406030204" pitchFamily="18" charset="0"/>
                                      <a:ea typeface="Cambria Math" panose="02040503050406030204" pitchFamily="18" charset="0"/>
                                    </a:rPr>
                                    <m:t>𝒔</m:t>
                                  </m:r>
                                </m:den>
                              </m:f>
                            </m:den>
                          </m:f>
                        </m:e>
                      </m:d>
                    </m:oMath>
                  </m:oMathPara>
                </a14:m>
                <a:endParaRPr lang="it-IT" sz="2000" dirty="0"/>
              </a:p>
            </p:txBody>
          </p:sp>
        </mc:Choice>
        <mc:Fallback xmlns="">
          <p:sp>
            <p:nvSpPr>
              <p:cNvPr id="6" name="Rettangolo 5">
                <a:extLst>
                  <a:ext uri="{FF2B5EF4-FFF2-40B4-BE49-F238E27FC236}">
                    <a16:creationId xmlns:a16="http://schemas.microsoft.com/office/drawing/2014/main" id="{7585AF13-75FA-48F4-991A-335FDAFC2141}"/>
                  </a:ext>
                </a:extLst>
              </p:cNvPr>
              <p:cNvSpPr>
                <a:spLocks noRot="1" noChangeAspect="1" noMove="1" noResize="1" noEditPoints="1" noAdjustHandles="1" noChangeArrowheads="1" noChangeShapeType="1" noTextEdit="1"/>
              </p:cNvSpPr>
              <p:nvPr/>
            </p:nvSpPr>
            <p:spPr>
              <a:xfrm>
                <a:off x="1273944" y="2816779"/>
                <a:ext cx="9232777" cy="1083182"/>
              </a:xfrm>
              <a:prstGeom prst="rect">
                <a:avLst/>
              </a:prstGeom>
              <a:blipFill>
                <a:blip r:embed="rId3"/>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7" name="Rettangolo 6">
                <a:extLst>
                  <a:ext uri="{FF2B5EF4-FFF2-40B4-BE49-F238E27FC236}">
                    <a16:creationId xmlns:a16="http://schemas.microsoft.com/office/drawing/2014/main" id="{9F493D5A-1383-4554-BB1D-3B2491C1A7DE}"/>
                  </a:ext>
                </a:extLst>
              </p:cNvPr>
              <p:cNvSpPr/>
              <p:nvPr/>
            </p:nvSpPr>
            <p:spPr>
              <a:xfrm>
                <a:off x="1812523" y="4504517"/>
                <a:ext cx="8566952" cy="509178"/>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it-IT" sz="2400" b="1" i="1">
                          <a:latin typeface="Cambria Math" panose="02040503050406030204" pitchFamily="18" charset="0"/>
                          <a:ea typeface="Cambria Math" panose="02040503050406030204" pitchFamily="18" charset="0"/>
                        </a:rPr>
                        <m:t>𝟐</m:t>
                      </m:r>
                      <m:r>
                        <a:rPr lang="it-IT" sz="2400" b="1" i="1">
                          <a:latin typeface="Cambria Math" panose="02040503050406030204" pitchFamily="18" charset="0"/>
                          <a:ea typeface="Cambria Math" panose="02040503050406030204" pitchFamily="18" charset="0"/>
                        </a:rPr>
                        <m:t>∙</m:t>
                      </m:r>
                      <m:d>
                        <m:dPr>
                          <m:ctrlPr>
                            <a:rPr lang="it-IT" sz="2400" b="1" i="1">
                              <a:latin typeface="Cambria Math" panose="02040503050406030204" pitchFamily="18" charset="0"/>
                              <a:ea typeface="Cambria Math" panose="02040503050406030204" pitchFamily="18" charset="0"/>
                            </a:rPr>
                          </m:ctrlPr>
                        </m:dPr>
                        <m:e>
                          <m:r>
                            <a:rPr lang="it-IT" sz="2400" b="1" i="1">
                              <a:latin typeface="Cambria Math" panose="02040503050406030204" pitchFamily="18" charset="0"/>
                              <a:ea typeface="Cambria Math" panose="02040503050406030204" pitchFamily="18" charset="0"/>
                            </a:rPr>
                            <m:t>𝟎</m:t>
                          </m:r>
                          <m:r>
                            <a:rPr lang="it-IT" sz="2400" b="1" i="1">
                              <a:latin typeface="Cambria Math" panose="02040503050406030204" pitchFamily="18" charset="0"/>
                              <a:ea typeface="Cambria Math" panose="02040503050406030204" pitchFamily="18" charset="0"/>
                            </a:rPr>
                            <m:t>.</m:t>
                          </m:r>
                          <m:r>
                            <a:rPr lang="it-IT" sz="2400" b="1" i="1">
                              <a:latin typeface="Cambria Math" panose="02040503050406030204" pitchFamily="18" charset="0"/>
                              <a:ea typeface="Cambria Math" panose="02040503050406030204" pitchFamily="18" charset="0"/>
                            </a:rPr>
                            <m:t>𝟏</m:t>
                          </m:r>
                          <m:r>
                            <a:rPr lang="it-IT" sz="2400" b="1" i="1">
                              <a:latin typeface="Cambria Math" panose="02040503050406030204" pitchFamily="18" charset="0"/>
                              <a:ea typeface="Cambria Math" panose="02040503050406030204" pitchFamily="18" charset="0"/>
                            </a:rPr>
                            <m:t>+</m:t>
                          </m:r>
                          <m:r>
                            <a:rPr lang="it-IT" sz="2400" b="1" i="1">
                              <a:latin typeface="Cambria Math" panose="02040503050406030204" pitchFamily="18" charset="0"/>
                              <a:ea typeface="Cambria Math" panose="02040503050406030204" pitchFamily="18" charset="0"/>
                            </a:rPr>
                            <m:t>𝟎</m:t>
                          </m:r>
                          <m:r>
                            <a:rPr lang="it-IT" sz="2400" b="1" i="1">
                              <a:latin typeface="Cambria Math" panose="02040503050406030204" pitchFamily="18" charset="0"/>
                              <a:ea typeface="Cambria Math" panose="02040503050406030204" pitchFamily="18" charset="0"/>
                            </a:rPr>
                            <m:t>.</m:t>
                          </m:r>
                          <m:r>
                            <a:rPr lang="it-IT" sz="2400" b="1" i="1">
                              <a:latin typeface="Cambria Math" panose="02040503050406030204" pitchFamily="18" charset="0"/>
                              <a:ea typeface="Cambria Math" panose="02040503050406030204" pitchFamily="18" charset="0"/>
                            </a:rPr>
                            <m:t>𝟓</m:t>
                          </m:r>
                          <m:r>
                            <a:rPr lang="it-IT" sz="2400" b="1" i="1">
                              <a:latin typeface="Cambria Math" panose="02040503050406030204" pitchFamily="18" charset="0"/>
                              <a:ea typeface="Cambria Math" panose="02040503050406030204" pitchFamily="18" charset="0"/>
                            </a:rPr>
                            <m:t>∙</m:t>
                          </m:r>
                          <m:sSup>
                            <m:sSupPr>
                              <m:ctrlPr>
                                <a:rPr lang="it-IT" sz="2400" b="1" i="1">
                                  <a:latin typeface="Cambria Math" panose="02040503050406030204" pitchFamily="18" charset="0"/>
                                  <a:ea typeface="Cambria Math" panose="02040503050406030204" pitchFamily="18" charset="0"/>
                                </a:rPr>
                              </m:ctrlPr>
                            </m:sSupPr>
                            <m:e>
                              <m:r>
                                <a:rPr lang="it-IT" sz="2400" b="1" i="1">
                                  <a:latin typeface="Cambria Math" panose="02040503050406030204" pitchFamily="18" charset="0"/>
                                  <a:ea typeface="Cambria Math" panose="02040503050406030204" pitchFamily="18" charset="0"/>
                                </a:rPr>
                                <m:t>𝟏𝟎</m:t>
                              </m:r>
                            </m:e>
                            <m:sup>
                              <m:r>
                                <a:rPr lang="it-IT" sz="2400" b="1" i="1">
                                  <a:latin typeface="Cambria Math" panose="02040503050406030204" pitchFamily="18" charset="0"/>
                                  <a:ea typeface="Cambria Math" panose="02040503050406030204" pitchFamily="18" charset="0"/>
                                </a:rPr>
                                <m:t>−</m:t>
                              </m:r>
                              <m:r>
                                <a:rPr lang="it-IT" sz="2400" b="1" i="1">
                                  <a:latin typeface="Cambria Math" panose="02040503050406030204" pitchFamily="18" charset="0"/>
                                  <a:ea typeface="Cambria Math" panose="02040503050406030204" pitchFamily="18" charset="0"/>
                                </a:rPr>
                                <m:t>𝟑</m:t>
                              </m:r>
                            </m:sup>
                          </m:sSup>
                        </m:e>
                      </m:d>
                      <m:r>
                        <a:rPr lang="it-IT" sz="2400" b="1" i="1">
                          <a:latin typeface="Cambria Math" panose="02040503050406030204" pitchFamily="18" charset="0"/>
                          <a:ea typeface="Cambria Math" panose="02040503050406030204" pitchFamily="18" charset="0"/>
                        </a:rPr>
                        <m:t>=</m:t>
                      </m:r>
                      <m:r>
                        <a:rPr lang="it-IT" sz="2400" b="1" i="1">
                          <a:latin typeface="Cambria Math" panose="02040503050406030204" pitchFamily="18" charset="0"/>
                          <a:ea typeface="Cambria Math" panose="02040503050406030204" pitchFamily="18" charset="0"/>
                        </a:rPr>
                        <m:t>𝟎</m:t>
                      </m:r>
                      <m:r>
                        <a:rPr lang="it-IT" sz="2400" b="1" i="1">
                          <a:latin typeface="Cambria Math" panose="02040503050406030204" pitchFamily="18" charset="0"/>
                          <a:ea typeface="Cambria Math" panose="02040503050406030204" pitchFamily="18" charset="0"/>
                        </a:rPr>
                        <m:t>.</m:t>
                      </m:r>
                      <m:r>
                        <a:rPr lang="it-IT" sz="2400" b="1" i="1">
                          <a:latin typeface="Cambria Math" panose="02040503050406030204" pitchFamily="18" charset="0"/>
                          <a:ea typeface="Cambria Math" panose="02040503050406030204" pitchFamily="18" charset="0"/>
                        </a:rPr>
                        <m:t>𝟐</m:t>
                      </m:r>
                      <m:r>
                        <a:rPr lang="it-IT" sz="2400" b="1" i="1">
                          <a:latin typeface="Cambria Math" panose="02040503050406030204" pitchFamily="18" charset="0"/>
                          <a:ea typeface="Cambria Math" panose="02040503050406030204" pitchFamily="18" charset="0"/>
                        </a:rPr>
                        <m:t>+</m:t>
                      </m:r>
                      <m:r>
                        <a:rPr lang="it-IT" sz="2400" b="1" i="1">
                          <a:latin typeface="Cambria Math" panose="02040503050406030204" pitchFamily="18" charset="0"/>
                          <a:ea typeface="Cambria Math" panose="02040503050406030204" pitchFamily="18" charset="0"/>
                        </a:rPr>
                        <m:t>𝟎</m:t>
                      </m:r>
                      <m:r>
                        <a:rPr lang="it-IT" sz="2400" b="1" i="1">
                          <a:latin typeface="Cambria Math" panose="02040503050406030204" pitchFamily="18" charset="0"/>
                          <a:ea typeface="Cambria Math" panose="02040503050406030204" pitchFamily="18" charset="0"/>
                        </a:rPr>
                        <m:t>.</m:t>
                      </m:r>
                      <m:r>
                        <a:rPr lang="it-IT" sz="2400" b="1" i="1">
                          <a:latin typeface="Cambria Math" panose="02040503050406030204" pitchFamily="18" charset="0"/>
                          <a:ea typeface="Cambria Math" panose="02040503050406030204" pitchFamily="18" charset="0"/>
                        </a:rPr>
                        <m:t>𝟎𝟎𝟏</m:t>
                      </m:r>
                      <m:r>
                        <a:rPr lang="it-IT" sz="2400" b="1" i="1">
                          <a:latin typeface="Cambria Math" panose="02040503050406030204" pitchFamily="18" charset="0"/>
                          <a:ea typeface="Cambria Math" panose="02040503050406030204" pitchFamily="18" charset="0"/>
                        </a:rPr>
                        <m:t>=</m:t>
                      </m:r>
                      <m:r>
                        <a:rPr lang="it-IT" sz="2400" b="1" i="1">
                          <a:latin typeface="Cambria Math" panose="02040503050406030204" pitchFamily="18" charset="0"/>
                          <a:ea typeface="Cambria Math" panose="02040503050406030204" pitchFamily="18" charset="0"/>
                        </a:rPr>
                        <m:t>𝟎</m:t>
                      </m:r>
                      <m:r>
                        <a:rPr lang="it-IT" sz="2400" b="1" i="1">
                          <a:latin typeface="Cambria Math" panose="02040503050406030204" pitchFamily="18" charset="0"/>
                          <a:ea typeface="Cambria Math" panose="02040503050406030204" pitchFamily="18" charset="0"/>
                        </a:rPr>
                        <m:t>.</m:t>
                      </m:r>
                      <m:r>
                        <a:rPr lang="it-IT" sz="2400" b="1" i="1">
                          <a:latin typeface="Cambria Math" panose="02040503050406030204" pitchFamily="18" charset="0"/>
                          <a:ea typeface="Cambria Math" panose="02040503050406030204" pitchFamily="18" charset="0"/>
                        </a:rPr>
                        <m:t>𝟐𝟎𝟏</m:t>
                      </m:r>
                      <m:r>
                        <a:rPr lang="it-IT" sz="2400" b="1" i="1">
                          <a:latin typeface="Cambria Math" panose="02040503050406030204" pitchFamily="18" charset="0"/>
                          <a:ea typeface="Cambria Math" panose="02040503050406030204" pitchFamily="18" charset="0"/>
                        </a:rPr>
                        <m:t> </m:t>
                      </m:r>
                      <m:r>
                        <a:rPr lang="it-IT" sz="2400" b="1" i="1">
                          <a:latin typeface="Cambria Math" panose="02040503050406030204" pitchFamily="18" charset="0"/>
                          <a:ea typeface="Cambria Math" panose="02040503050406030204" pitchFamily="18" charset="0"/>
                        </a:rPr>
                        <m:t>𝒔</m:t>
                      </m:r>
                      <m:r>
                        <a:rPr lang="it-IT" sz="2400" b="1" i="1">
                          <a:latin typeface="Cambria Math" panose="02040503050406030204" pitchFamily="18" charset="0"/>
                          <a:ea typeface="Cambria Math" panose="02040503050406030204" pitchFamily="18" charset="0"/>
                        </a:rPr>
                        <m:t>=</m:t>
                      </m:r>
                      <m:r>
                        <a:rPr lang="it-IT" sz="2400" b="1" i="1">
                          <a:latin typeface="Cambria Math" panose="02040503050406030204" pitchFamily="18" charset="0"/>
                          <a:ea typeface="Cambria Math" panose="02040503050406030204" pitchFamily="18" charset="0"/>
                        </a:rPr>
                        <m:t>𝟐𝟎𝟏</m:t>
                      </m:r>
                      <m:r>
                        <a:rPr lang="it-IT" sz="2400" b="1" i="1">
                          <a:latin typeface="Cambria Math" panose="02040503050406030204" pitchFamily="18" charset="0"/>
                          <a:ea typeface="Cambria Math" panose="02040503050406030204" pitchFamily="18" charset="0"/>
                        </a:rPr>
                        <m:t> </m:t>
                      </m:r>
                      <m:r>
                        <a:rPr lang="it-IT" sz="2400" b="1" i="1">
                          <a:latin typeface="Cambria Math" panose="02040503050406030204" pitchFamily="18" charset="0"/>
                          <a:ea typeface="Cambria Math" panose="02040503050406030204" pitchFamily="18" charset="0"/>
                        </a:rPr>
                        <m:t>𝒎𝒔</m:t>
                      </m:r>
                    </m:oMath>
                  </m:oMathPara>
                </a14:m>
                <a:endParaRPr lang="it-IT" sz="2400" dirty="0"/>
              </a:p>
            </p:txBody>
          </p:sp>
        </mc:Choice>
        <mc:Fallback xmlns="">
          <p:sp>
            <p:nvSpPr>
              <p:cNvPr id="7" name="Rettangolo 6">
                <a:extLst>
                  <a:ext uri="{FF2B5EF4-FFF2-40B4-BE49-F238E27FC236}">
                    <a16:creationId xmlns:a16="http://schemas.microsoft.com/office/drawing/2014/main" id="{9F493D5A-1383-4554-BB1D-3B2491C1A7DE}"/>
                  </a:ext>
                </a:extLst>
              </p:cNvPr>
              <p:cNvSpPr>
                <a:spLocks noRot="1" noChangeAspect="1" noMove="1" noResize="1" noEditPoints="1" noAdjustHandles="1" noChangeArrowheads="1" noChangeShapeType="1" noTextEdit="1"/>
              </p:cNvSpPr>
              <p:nvPr/>
            </p:nvSpPr>
            <p:spPr>
              <a:xfrm>
                <a:off x="1812523" y="4504517"/>
                <a:ext cx="8566952" cy="509178"/>
              </a:xfrm>
              <a:prstGeom prst="rect">
                <a:avLst/>
              </a:prstGeom>
              <a:blipFill>
                <a:blip r:embed="rId4"/>
                <a:stretch>
                  <a:fillRect/>
                </a:stretch>
              </a:blipFill>
            </p:spPr>
            <p:txBody>
              <a:bodyPr/>
              <a:lstStyle/>
              <a:p>
                <a:r>
                  <a:rPr lang="it-IT">
                    <a:noFill/>
                  </a:rPr>
                  <a:t> </a:t>
                </a:r>
              </a:p>
            </p:txBody>
          </p:sp>
        </mc:Fallback>
      </mc:AlternateContent>
    </p:spTree>
    <p:extLst>
      <p:ext uri="{BB962C8B-B14F-4D97-AF65-F5344CB8AC3E}">
        <p14:creationId xmlns:p14="http://schemas.microsoft.com/office/powerpoint/2010/main" val="337986641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a16="http://schemas.microsoft.com/office/drawing/2014/main" id="{3D514691-CB1E-4644-A138-93E0D9A853A4}"/>
              </a:ext>
            </a:extLst>
          </p:cNvPr>
          <p:cNvSpPr txBox="1">
            <a:spLocks/>
          </p:cNvSpPr>
          <p:nvPr/>
        </p:nvSpPr>
        <p:spPr>
          <a:xfrm>
            <a:off x="1865727" y="2766218"/>
            <a:ext cx="8460545" cy="662782"/>
          </a:xfrm>
          <a:prstGeom prst="rect">
            <a:avLst/>
          </a:prstGeom>
        </p:spPr>
        <p:txBody>
          <a:bodyPr/>
          <a:lstStyle>
            <a:defPPr>
              <a:defRPr lang="it-IT"/>
            </a:defPPr>
            <a:lvl1pPr indent="0">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vl2pPr marL="742950" indent="-285750">
              <a:spcBef>
                <a:spcPct val="20000"/>
              </a:spcBef>
              <a:buFont typeface="Arial" panose="020B0604020202020204" pitchFamily="34" charset="0"/>
              <a:buChar char="–"/>
              <a:defRPr sz="2800"/>
            </a:lvl2pPr>
            <a:lvl3pPr marL="1143000" indent="-228600">
              <a:spcBef>
                <a:spcPct val="20000"/>
              </a:spcBef>
              <a:buFont typeface="Arial" panose="020B0604020202020204" pitchFamily="34" charset="0"/>
              <a:buChar char="•"/>
              <a:defRPr sz="2400"/>
            </a:lvl3pPr>
            <a:lvl4pPr marL="1600200" indent="-228600">
              <a:spcBef>
                <a:spcPct val="20000"/>
              </a:spcBef>
              <a:buFont typeface="Arial" panose="020B0604020202020204" pitchFamily="34" charset="0"/>
              <a:buChar char="–"/>
              <a:defRPr sz="2000"/>
            </a:lvl4pPr>
            <a:lvl5pPr marL="2057400" indent="-228600">
              <a:spcBef>
                <a:spcPct val="20000"/>
              </a:spcBef>
              <a:buFont typeface="Arial" panose="020B0604020202020204" pitchFamily="34" charset="0"/>
              <a:buChar char="»"/>
              <a:defRPr sz="2000"/>
            </a:lvl5pPr>
            <a:lvl6pPr marL="2514600" indent="-228600">
              <a:spcBef>
                <a:spcPct val="20000"/>
              </a:spcBef>
              <a:buFont typeface="Arial" panose="020B0604020202020204" pitchFamily="34" charset="0"/>
              <a:buChar char="•"/>
              <a:defRPr sz="2000"/>
            </a:lvl6pPr>
            <a:lvl7pPr marL="2971800" indent="-228600">
              <a:spcBef>
                <a:spcPct val="20000"/>
              </a:spcBef>
              <a:buFont typeface="Arial" panose="020B0604020202020204" pitchFamily="34" charset="0"/>
              <a:buChar char="•"/>
              <a:defRPr sz="20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pPr algn="ctr"/>
            <a:r>
              <a:rPr lang="it-IT" dirty="0"/>
              <a:t>Esercizio 6 – Ritardi di Trasferimento</a:t>
            </a:r>
          </a:p>
        </p:txBody>
      </p:sp>
    </p:spTree>
    <p:extLst>
      <p:ext uri="{BB962C8B-B14F-4D97-AF65-F5344CB8AC3E}">
        <p14:creationId xmlns:p14="http://schemas.microsoft.com/office/powerpoint/2010/main" val="394121781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ACC426-E7EB-444B-B31A-F18BC071F091}"/>
              </a:ext>
            </a:extLst>
          </p:cNvPr>
          <p:cNvSpPr>
            <a:spLocks noGrp="1"/>
          </p:cNvSpPr>
          <p:nvPr>
            <p:ph type="title"/>
          </p:nvPr>
        </p:nvSpPr>
        <p:spPr>
          <a:xfrm>
            <a:off x="1934817" y="497477"/>
            <a:ext cx="8460545" cy="662782"/>
          </a:xfrm>
        </p:spPr>
        <p:txBody>
          <a:bodyPr/>
          <a:lstStyle/>
          <a:p>
            <a:pPr algn="l">
              <a:lnSpc>
                <a:spcPts val="2200"/>
              </a:lnSpc>
              <a:spcBef>
                <a:spcPct val="20000"/>
              </a:spcBef>
              <a:buFont typeface="Arial" panose="020B0604020202020204" pitchFamily="34" charset="0"/>
            </a:pPr>
            <a:r>
              <a:rPr lang="it-IT" sz="2400" b="1" dirty="0">
                <a:solidFill>
                  <a:srgbClr val="BD2B0B"/>
                </a:solidFill>
                <a:latin typeface="Century Gothic" panose="020B0502020202020204" pitchFamily="34" charset="0"/>
                <a:ea typeface="+mn-ea"/>
                <a:cs typeface="+mn-cs"/>
              </a:rPr>
              <a:t>Esercizio 6 – Ritardi di Trasferimento</a:t>
            </a:r>
          </a:p>
        </p:txBody>
      </p:sp>
      <p:cxnSp>
        <p:nvCxnSpPr>
          <p:cNvPr id="47" name="Connettore diritto 46">
            <a:extLst>
              <a:ext uri="{FF2B5EF4-FFF2-40B4-BE49-F238E27FC236}">
                <a16:creationId xmlns:a16="http://schemas.microsoft.com/office/drawing/2014/main" id="{41713F68-818C-43ED-B1EE-BF75E31A2F00}"/>
              </a:ext>
            </a:extLst>
          </p:cNvPr>
          <p:cNvCxnSpPr/>
          <p:nvPr/>
        </p:nvCxnSpPr>
        <p:spPr>
          <a:xfrm>
            <a:off x="1934817" y="1378226"/>
            <a:ext cx="9687340"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Rettangolo 2">
            <a:extLst>
              <a:ext uri="{FF2B5EF4-FFF2-40B4-BE49-F238E27FC236}">
                <a16:creationId xmlns:a16="http://schemas.microsoft.com/office/drawing/2014/main" id="{6DF3BB18-608F-449D-B4FE-412FF72D2E57}"/>
              </a:ext>
            </a:extLst>
          </p:cNvPr>
          <p:cNvSpPr/>
          <p:nvPr/>
        </p:nvSpPr>
        <p:spPr>
          <a:xfrm>
            <a:off x="343710" y="1620475"/>
            <a:ext cx="11035255" cy="1569660"/>
          </a:xfrm>
          <a:prstGeom prst="rect">
            <a:avLst/>
          </a:prstGeom>
        </p:spPr>
        <p:txBody>
          <a:bodyPr wrap="square">
            <a:spAutoFit/>
          </a:bodyPr>
          <a:lstStyle/>
          <a:p>
            <a:pPr algn="just"/>
            <a:r>
              <a:rPr lang="it-IT" sz="2400" dirty="0">
                <a:solidFill>
                  <a:srgbClr val="000000"/>
                </a:solidFill>
                <a:latin typeface="Trebuchet MS" panose="020B0603020202020204" pitchFamily="34" charset="0"/>
              </a:rPr>
              <a:t>Due clienti di un internet service provider stanno utilizzando una connessione su un canale </a:t>
            </a:r>
            <a:r>
              <a:rPr lang="it-IT" sz="2400" dirty="0" err="1">
                <a:solidFill>
                  <a:srgbClr val="000000"/>
                </a:solidFill>
                <a:latin typeface="Trebuchet MS" panose="020B0603020202020204" pitchFamily="34" charset="0"/>
              </a:rPr>
              <a:t>half</a:t>
            </a:r>
            <a:r>
              <a:rPr lang="it-IT" sz="2400" dirty="0">
                <a:solidFill>
                  <a:srgbClr val="000000"/>
                </a:solidFill>
                <a:latin typeface="Trebuchet MS" panose="020B0603020202020204" pitchFamily="34" charset="0"/>
              </a:rPr>
              <a:t>-duplex lungo 100 km alla velocità di trasmissione di 1 </a:t>
            </a:r>
            <a:r>
              <a:rPr lang="it-IT" sz="2400" dirty="0" err="1">
                <a:solidFill>
                  <a:srgbClr val="000000"/>
                </a:solidFill>
                <a:latin typeface="Trebuchet MS" panose="020B0603020202020204" pitchFamily="34" charset="0"/>
              </a:rPr>
              <a:t>Gb</a:t>
            </a:r>
            <a:r>
              <a:rPr lang="it-IT" sz="2400" dirty="0">
                <a:solidFill>
                  <a:srgbClr val="000000"/>
                </a:solidFill>
                <a:latin typeface="Trebuchet MS" panose="020B0603020202020204" pitchFamily="34" charset="0"/>
              </a:rPr>
              <a:t>/s.</a:t>
            </a:r>
          </a:p>
          <a:p>
            <a:pPr algn="just"/>
            <a:r>
              <a:rPr lang="it-IT" sz="2400" dirty="0">
                <a:solidFill>
                  <a:srgbClr val="000000"/>
                </a:solidFill>
                <a:latin typeface="Trebuchet MS" panose="020B0603020202020204" pitchFamily="34" charset="0"/>
              </a:rPr>
              <a:t>I due utenti debbono trasferirsi l’un l’altro dei files, ed eseguono la trasmissione in </a:t>
            </a:r>
            <a:r>
              <a:rPr lang="it-IT" sz="2400" i="1" dirty="0" err="1">
                <a:solidFill>
                  <a:srgbClr val="000000"/>
                </a:solidFill>
                <a:latin typeface="Trebuchet MS,Italic"/>
              </a:rPr>
              <a:t>half</a:t>
            </a:r>
            <a:r>
              <a:rPr lang="it-IT" sz="2400" i="1" dirty="0">
                <a:solidFill>
                  <a:srgbClr val="000000"/>
                </a:solidFill>
                <a:latin typeface="Trebuchet MS,Italic"/>
              </a:rPr>
              <a:t>-duplex </a:t>
            </a:r>
            <a:r>
              <a:rPr lang="it-IT" sz="2400" dirty="0">
                <a:solidFill>
                  <a:srgbClr val="000000"/>
                </a:solidFill>
                <a:latin typeface="Trebuchet MS" panose="020B0603020202020204" pitchFamily="34" charset="0"/>
              </a:rPr>
              <a:t>commutando il canale ogni 10000 bit ricevuti.</a:t>
            </a:r>
          </a:p>
        </p:txBody>
      </p:sp>
      <p:sp>
        <p:nvSpPr>
          <p:cNvPr id="4" name="Rettangolo 3">
            <a:extLst>
              <a:ext uri="{FF2B5EF4-FFF2-40B4-BE49-F238E27FC236}">
                <a16:creationId xmlns:a16="http://schemas.microsoft.com/office/drawing/2014/main" id="{61D337DF-0595-4430-A14E-8D8E212DCDB0}"/>
              </a:ext>
            </a:extLst>
          </p:cNvPr>
          <p:cNvSpPr/>
          <p:nvPr/>
        </p:nvSpPr>
        <p:spPr>
          <a:xfrm>
            <a:off x="343710" y="4162769"/>
            <a:ext cx="11278447" cy="1569660"/>
          </a:xfrm>
          <a:prstGeom prst="rect">
            <a:avLst/>
          </a:prstGeom>
        </p:spPr>
        <p:txBody>
          <a:bodyPr wrap="square">
            <a:spAutoFit/>
          </a:bodyPr>
          <a:lstStyle/>
          <a:p>
            <a:pPr marL="342900" indent="-342900" algn="just">
              <a:buFont typeface="Arial" panose="020B0604020202020204" pitchFamily="34" charset="0"/>
              <a:buChar char="•"/>
            </a:pPr>
            <a:r>
              <a:rPr lang="it-IT" sz="2400" dirty="0">
                <a:solidFill>
                  <a:srgbClr val="000000"/>
                </a:solidFill>
                <a:latin typeface="Trebuchet MS" panose="020B0603020202020204" pitchFamily="34" charset="0"/>
              </a:rPr>
              <a:t>Assumendo che la commutazione del canale avvenga in un tempo nullo e che la velocità del segnale sia di 200000 km/s, a che velocità effettiva trasmettono i files? </a:t>
            </a:r>
          </a:p>
          <a:p>
            <a:pPr marL="342900" indent="-342900" algn="just">
              <a:buFont typeface="Arial" panose="020B0604020202020204" pitchFamily="34" charset="0"/>
              <a:buChar char="•"/>
            </a:pPr>
            <a:r>
              <a:rPr lang="it-IT" sz="2400" dirty="0">
                <a:solidFill>
                  <a:srgbClr val="000000"/>
                </a:solidFill>
                <a:latin typeface="Trebuchet MS" panose="020B0603020202020204" pitchFamily="34" charset="0"/>
              </a:rPr>
              <a:t>Si calcoli il totale tempo di trasmissione di un file di 1Gbyte.</a:t>
            </a:r>
            <a:endParaRPr lang="it-IT" sz="2400" dirty="0"/>
          </a:p>
        </p:txBody>
      </p:sp>
      <p:sp>
        <p:nvSpPr>
          <p:cNvPr id="6" name="Rettangolo 5">
            <a:extLst>
              <a:ext uri="{FF2B5EF4-FFF2-40B4-BE49-F238E27FC236}">
                <a16:creationId xmlns:a16="http://schemas.microsoft.com/office/drawing/2014/main" id="{08D06BB3-0ABA-4FC6-B4CC-37A6F7B59FCA}"/>
              </a:ext>
            </a:extLst>
          </p:cNvPr>
          <p:cNvSpPr/>
          <p:nvPr/>
        </p:nvSpPr>
        <p:spPr>
          <a:xfrm>
            <a:off x="343710" y="3667866"/>
            <a:ext cx="1180131" cy="461665"/>
          </a:xfrm>
          <a:prstGeom prst="rect">
            <a:avLst/>
          </a:prstGeom>
        </p:spPr>
        <p:txBody>
          <a:bodyPr wrap="none">
            <a:spAutoFit/>
          </a:bodyPr>
          <a:lstStyle/>
          <a:p>
            <a:r>
              <a:rPr lang="it-IT" sz="2400" b="1" dirty="0"/>
              <a:t>Quesiti</a:t>
            </a:r>
            <a:r>
              <a:rPr lang="it-IT" sz="2400" dirty="0"/>
              <a:t>:</a:t>
            </a:r>
          </a:p>
        </p:txBody>
      </p:sp>
    </p:spTree>
    <p:extLst>
      <p:ext uri="{BB962C8B-B14F-4D97-AF65-F5344CB8AC3E}">
        <p14:creationId xmlns:p14="http://schemas.microsoft.com/office/powerpoint/2010/main" val="148980452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piè di pagina 2">
            <a:extLst>
              <a:ext uri="{FF2B5EF4-FFF2-40B4-BE49-F238E27FC236}">
                <a16:creationId xmlns:a16="http://schemas.microsoft.com/office/drawing/2014/main" id="{11CF1100-DD02-401E-9E0A-DAA2362A6204}"/>
              </a:ext>
            </a:extLst>
          </p:cNvPr>
          <p:cNvSpPr>
            <a:spLocks noGrp="1"/>
          </p:cNvSpPr>
          <p:nvPr>
            <p:ph type="ftr" sz="quarter" idx="11"/>
          </p:nvPr>
        </p:nvSpPr>
        <p:spPr/>
        <p:txBody>
          <a:bodyPr/>
          <a:lstStyle/>
          <a:p>
            <a:endParaRPr lang="it-IT" dirty="0"/>
          </a:p>
        </p:txBody>
      </p:sp>
      <p:sp>
        <p:nvSpPr>
          <p:cNvPr id="4" name="Titolo 1">
            <a:extLst>
              <a:ext uri="{FF2B5EF4-FFF2-40B4-BE49-F238E27FC236}">
                <a16:creationId xmlns:a16="http://schemas.microsoft.com/office/drawing/2014/main" id="{97C9C087-9719-4953-8F11-62D7AD881256}"/>
              </a:ext>
            </a:extLst>
          </p:cNvPr>
          <p:cNvSpPr>
            <a:spLocks noGrp="1"/>
          </p:cNvSpPr>
          <p:nvPr>
            <p:ph type="title"/>
          </p:nvPr>
        </p:nvSpPr>
        <p:spPr>
          <a:xfrm>
            <a:off x="1934817" y="497477"/>
            <a:ext cx="8460545" cy="662782"/>
          </a:xfrm>
        </p:spPr>
        <p:txBody>
          <a:bodyPr/>
          <a:lstStyle/>
          <a:p>
            <a:pPr algn="l">
              <a:lnSpc>
                <a:spcPts val="2200"/>
              </a:lnSpc>
              <a:spcBef>
                <a:spcPct val="20000"/>
              </a:spcBef>
              <a:buFont typeface="Arial" panose="020B0604020202020204" pitchFamily="34" charset="0"/>
            </a:pPr>
            <a:r>
              <a:rPr lang="it-IT" sz="2400" b="1" dirty="0">
                <a:solidFill>
                  <a:srgbClr val="BD2B0B"/>
                </a:solidFill>
                <a:latin typeface="Century Gothic" panose="020B0502020202020204" pitchFamily="34" charset="0"/>
                <a:ea typeface="+mn-ea"/>
                <a:cs typeface="+mn-cs"/>
              </a:rPr>
              <a:t>Esercizio 6 – Ritardi di Trasferimento – soluzione 1/2</a:t>
            </a:r>
          </a:p>
        </p:txBody>
      </p:sp>
      <p:pic>
        <p:nvPicPr>
          <p:cNvPr id="5" name="Immagine 4">
            <a:extLst>
              <a:ext uri="{FF2B5EF4-FFF2-40B4-BE49-F238E27FC236}">
                <a16:creationId xmlns:a16="http://schemas.microsoft.com/office/drawing/2014/main" id="{9743EBDB-55E6-40BE-BB9F-8FECA0353807}"/>
              </a:ext>
            </a:extLst>
          </p:cNvPr>
          <p:cNvPicPr>
            <a:picLocks noChangeAspect="1"/>
          </p:cNvPicPr>
          <p:nvPr/>
        </p:nvPicPr>
        <p:blipFill>
          <a:blip r:embed="rId2"/>
          <a:stretch>
            <a:fillRect/>
          </a:stretch>
        </p:blipFill>
        <p:spPr>
          <a:xfrm>
            <a:off x="445851" y="1204033"/>
            <a:ext cx="1066800" cy="2305050"/>
          </a:xfrm>
          <a:prstGeom prst="rect">
            <a:avLst/>
          </a:prstGeom>
        </p:spPr>
      </p:pic>
      <p:pic>
        <p:nvPicPr>
          <p:cNvPr id="6" name="Immagine 5">
            <a:extLst>
              <a:ext uri="{FF2B5EF4-FFF2-40B4-BE49-F238E27FC236}">
                <a16:creationId xmlns:a16="http://schemas.microsoft.com/office/drawing/2014/main" id="{FF942F45-2F2A-4C8C-B9CD-983A6FC71CB8}"/>
              </a:ext>
            </a:extLst>
          </p:cNvPr>
          <p:cNvPicPr>
            <a:picLocks noChangeAspect="1"/>
          </p:cNvPicPr>
          <p:nvPr/>
        </p:nvPicPr>
        <p:blipFill>
          <a:blip r:embed="rId3"/>
          <a:stretch>
            <a:fillRect/>
          </a:stretch>
        </p:blipFill>
        <p:spPr>
          <a:xfrm>
            <a:off x="3583981" y="1302494"/>
            <a:ext cx="1238250" cy="1971675"/>
          </a:xfrm>
          <a:prstGeom prst="rect">
            <a:avLst/>
          </a:prstGeom>
        </p:spPr>
      </p:pic>
      <p:cxnSp>
        <p:nvCxnSpPr>
          <p:cNvPr id="8" name="Connettore diritto 7">
            <a:extLst>
              <a:ext uri="{FF2B5EF4-FFF2-40B4-BE49-F238E27FC236}">
                <a16:creationId xmlns:a16="http://schemas.microsoft.com/office/drawing/2014/main" id="{BE2F3E69-1681-47F3-936A-EE6037A4201E}"/>
              </a:ext>
            </a:extLst>
          </p:cNvPr>
          <p:cNvCxnSpPr/>
          <p:nvPr/>
        </p:nvCxnSpPr>
        <p:spPr>
          <a:xfrm>
            <a:off x="1512651" y="1389055"/>
            <a:ext cx="2182527" cy="0"/>
          </a:xfrm>
          <a:prstGeom prst="line">
            <a:avLst/>
          </a:prstGeom>
          <a:ln w="76200">
            <a:prstDash val="sysDot"/>
          </a:ln>
        </p:spPr>
        <p:style>
          <a:lnRef idx="1">
            <a:schemeClr val="accent1"/>
          </a:lnRef>
          <a:fillRef idx="0">
            <a:schemeClr val="accent1"/>
          </a:fillRef>
          <a:effectRef idx="0">
            <a:schemeClr val="accent1"/>
          </a:effectRef>
          <a:fontRef idx="minor">
            <a:schemeClr val="tx1"/>
          </a:fontRef>
        </p:style>
      </p:cxnSp>
      <p:cxnSp>
        <p:nvCxnSpPr>
          <p:cNvPr id="10" name="Connettore diritto 9">
            <a:extLst>
              <a:ext uri="{FF2B5EF4-FFF2-40B4-BE49-F238E27FC236}">
                <a16:creationId xmlns:a16="http://schemas.microsoft.com/office/drawing/2014/main" id="{DC2C17E0-C1C4-437C-AFF4-D832701A6377}"/>
              </a:ext>
            </a:extLst>
          </p:cNvPr>
          <p:cNvCxnSpPr/>
          <p:nvPr/>
        </p:nvCxnSpPr>
        <p:spPr>
          <a:xfrm>
            <a:off x="1512651" y="3146519"/>
            <a:ext cx="2182527" cy="0"/>
          </a:xfrm>
          <a:prstGeom prst="line">
            <a:avLst/>
          </a:prstGeom>
          <a:ln w="76200">
            <a:prstDash val="sysDot"/>
          </a:ln>
        </p:spPr>
        <p:style>
          <a:lnRef idx="1">
            <a:schemeClr val="accent1"/>
          </a:lnRef>
          <a:fillRef idx="0">
            <a:schemeClr val="accent1"/>
          </a:fillRef>
          <a:effectRef idx="0">
            <a:schemeClr val="accent1"/>
          </a:effectRef>
          <a:fontRef idx="minor">
            <a:schemeClr val="tx1"/>
          </a:fontRef>
        </p:style>
      </p:cxnSp>
      <p:cxnSp>
        <p:nvCxnSpPr>
          <p:cNvPr id="11" name="Connettore 2 10">
            <a:extLst>
              <a:ext uri="{FF2B5EF4-FFF2-40B4-BE49-F238E27FC236}">
                <a16:creationId xmlns:a16="http://schemas.microsoft.com/office/drawing/2014/main" id="{99FE9C67-0977-4D97-B99E-CF7F8A00C541}"/>
              </a:ext>
            </a:extLst>
          </p:cNvPr>
          <p:cNvCxnSpPr/>
          <p:nvPr/>
        </p:nvCxnSpPr>
        <p:spPr>
          <a:xfrm>
            <a:off x="1420238" y="3686783"/>
            <a:ext cx="227494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2" name="CasellaDiTesto 11">
            <a:extLst>
              <a:ext uri="{FF2B5EF4-FFF2-40B4-BE49-F238E27FC236}">
                <a16:creationId xmlns:a16="http://schemas.microsoft.com/office/drawing/2014/main" id="{9C3E7148-FBCC-4CD2-94CC-075F6E198B35}"/>
              </a:ext>
            </a:extLst>
          </p:cNvPr>
          <p:cNvSpPr txBox="1"/>
          <p:nvPr/>
        </p:nvSpPr>
        <p:spPr>
          <a:xfrm>
            <a:off x="2185562" y="3388972"/>
            <a:ext cx="836704" cy="369332"/>
          </a:xfrm>
          <a:prstGeom prst="rect">
            <a:avLst/>
          </a:prstGeom>
          <a:noFill/>
        </p:spPr>
        <p:txBody>
          <a:bodyPr wrap="none" rtlCol="0">
            <a:spAutoFit/>
          </a:bodyPr>
          <a:lstStyle/>
          <a:p>
            <a:r>
              <a:rPr lang="it-IT" dirty="0"/>
              <a:t>100Km</a:t>
            </a:r>
          </a:p>
        </p:txBody>
      </p:sp>
      <p:sp>
        <p:nvSpPr>
          <p:cNvPr id="13" name="Rettangolo 12">
            <a:extLst>
              <a:ext uri="{FF2B5EF4-FFF2-40B4-BE49-F238E27FC236}">
                <a16:creationId xmlns:a16="http://schemas.microsoft.com/office/drawing/2014/main" id="{39C5CA44-5ABC-4098-B3C6-059C75140D87}"/>
              </a:ext>
            </a:extLst>
          </p:cNvPr>
          <p:cNvSpPr/>
          <p:nvPr/>
        </p:nvSpPr>
        <p:spPr>
          <a:xfrm>
            <a:off x="2111337" y="2012357"/>
            <a:ext cx="873957" cy="369332"/>
          </a:xfrm>
          <a:prstGeom prst="rect">
            <a:avLst/>
          </a:prstGeom>
        </p:spPr>
        <p:txBody>
          <a:bodyPr wrap="none">
            <a:spAutoFit/>
          </a:bodyPr>
          <a:lstStyle/>
          <a:p>
            <a:r>
              <a:rPr lang="it-IT" dirty="0">
                <a:solidFill>
                  <a:srgbClr val="000000"/>
                </a:solidFill>
                <a:latin typeface="Trebuchet MS" panose="020B0603020202020204" pitchFamily="34" charset="0"/>
              </a:rPr>
              <a:t>1 </a:t>
            </a:r>
            <a:r>
              <a:rPr lang="it-IT" dirty="0" err="1">
                <a:solidFill>
                  <a:srgbClr val="000000"/>
                </a:solidFill>
                <a:latin typeface="Trebuchet MS" panose="020B0603020202020204" pitchFamily="34" charset="0"/>
              </a:rPr>
              <a:t>Gb</a:t>
            </a:r>
            <a:r>
              <a:rPr lang="it-IT" dirty="0">
                <a:solidFill>
                  <a:srgbClr val="000000"/>
                </a:solidFill>
                <a:latin typeface="Trebuchet MS" panose="020B0603020202020204" pitchFamily="34" charset="0"/>
              </a:rPr>
              <a:t>/s</a:t>
            </a:r>
            <a:endParaRPr lang="it-IT" dirty="0"/>
          </a:p>
        </p:txBody>
      </p:sp>
      <p:cxnSp>
        <p:nvCxnSpPr>
          <p:cNvPr id="16" name="Connettore diritto 15">
            <a:extLst>
              <a:ext uri="{FF2B5EF4-FFF2-40B4-BE49-F238E27FC236}">
                <a16:creationId xmlns:a16="http://schemas.microsoft.com/office/drawing/2014/main" id="{56C84751-3FF4-4163-A137-4B0471AF16A2}"/>
              </a:ext>
            </a:extLst>
          </p:cNvPr>
          <p:cNvCxnSpPr/>
          <p:nvPr/>
        </p:nvCxnSpPr>
        <p:spPr>
          <a:xfrm>
            <a:off x="5966367" y="1394126"/>
            <a:ext cx="0" cy="188004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Connettore diritto 16">
            <a:extLst>
              <a:ext uri="{FF2B5EF4-FFF2-40B4-BE49-F238E27FC236}">
                <a16:creationId xmlns:a16="http://schemas.microsoft.com/office/drawing/2014/main" id="{5F108A24-0A5A-486B-96A9-84D0343113D9}"/>
              </a:ext>
            </a:extLst>
          </p:cNvPr>
          <p:cNvCxnSpPr/>
          <p:nvPr/>
        </p:nvCxnSpPr>
        <p:spPr>
          <a:xfrm>
            <a:off x="5857190" y="2215189"/>
            <a:ext cx="5256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Connettore diritto 17">
            <a:extLst>
              <a:ext uri="{FF2B5EF4-FFF2-40B4-BE49-F238E27FC236}">
                <a16:creationId xmlns:a16="http://schemas.microsoft.com/office/drawing/2014/main" id="{25D0D3AC-DE95-48CF-9703-1782DE398EC3}"/>
              </a:ext>
            </a:extLst>
          </p:cNvPr>
          <p:cNvCxnSpPr/>
          <p:nvPr/>
        </p:nvCxnSpPr>
        <p:spPr>
          <a:xfrm>
            <a:off x="5850606" y="1921022"/>
            <a:ext cx="5256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Connettore diritto 18">
            <a:extLst>
              <a:ext uri="{FF2B5EF4-FFF2-40B4-BE49-F238E27FC236}">
                <a16:creationId xmlns:a16="http://schemas.microsoft.com/office/drawing/2014/main" id="{29981687-8E48-41F6-921C-B66F0288D4CD}"/>
              </a:ext>
            </a:extLst>
          </p:cNvPr>
          <p:cNvCxnSpPr/>
          <p:nvPr/>
        </p:nvCxnSpPr>
        <p:spPr>
          <a:xfrm>
            <a:off x="6476730" y="1394126"/>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cxnSp>
        <p:nvCxnSpPr>
          <p:cNvPr id="20" name="Connettore diritto 19">
            <a:extLst>
              <a:ext uri="{FF2B5EF4-FFF2-40B4-BE49-F238E27FC236}">
                <a16:creationId xmlns:a16="http://schemas.microsoft.com/office/drawing/2014/main" id="{CCA5EDB2-C32F-4288-9242-E29760F8598F}"/>
              </a:ext>
            </a:extLst>
          </p:cNvPr>
          <p:cNvCxnSpPr/>
          <p:nvPr/>
        </p:nvCxnSpPr>
        <p:spPr>
          <a:xfrm>
            <a:off x="7592564" y="1394126"/>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21" name="CasellaDiTesto 20">
            <a:extLst>
              <a:ext uri="{FF2B5EF4-FFF2-40B4-BE49-F238E27FC236}">
                <a16:creationId xmlns:a16="http://schemas.microsoft.com/office/drawing/2014/main" id="{F907F309-640B-43F7-94FD-1A0E8716FA60}"/>
              </a:ext>
            </a:extLst>
          </p:cNvPr>
          <p:cNvSpPr txBox="1"/>
          <p:nvPr/>
        </p:nvSpPr>
        <p:spPr>
          <a:xfrm>
            <a:off x="5056687" y="1702122"/>
            <a:ext cx="879856" cy="369332"/>
          </a:xfrm>
          <a:prstGeom prst="rect">
            <a:avLst/>
          </a:prstGeom>
          <a:noFill/>
        </p:spPr>
        <p:txBody>
          <a:bodyPr wrap="none" rtlCol="0">
            <a:spAutoFit/>
          </a:bodyPr>
          <a:lstStyle/>
          <a:p>
            <a:r>
              <a:rPr lang="it-IT" dirty="0" err="1"/>
              <a:t>Tx</a:t>
            </a:r>
            <a:r>
              <a:rPr lang="it-IT" baseline="-25000" dirty="0" err="1"/>
              <a:t>A</a:t>
            </a:r>
            <a:r>
              <a:rPr lang="it-IT" dirty="0"/>
              <a:t>/</a:t>
            </a:r>
            <a:r>
              <a:rPr lang="it-IT" dirty="0" err="1"/>
              <a:t>Rx</a:t>
            </a:r>
            <a:r>
              <a:rPr lang="it-IT" baseline="-25000" dirty="0" err="1"/>
              <a:t>A</a:t>
            </a:r>
            <a:endParaRPr lang="it-IT" baseline="-25000" dirty="0"/>
          </a:p>
        </p:txBody>
      </p:sp>
      <p:sp>
        <p:nvSpPr>
          <p:cNvPr id="22" name="CasellaDiTesto 21">
            <a:extLst>
              <a:ext uri="{FF2B5EF4-FFF2-40B4-BE49-F238E27FC236}">
                <a16:creationId xmlns:a16="http://schemas.microsoft.com/office/drawing/2014/main" id="{E872F616-731F-4638-BBA3-5DD37A8127AB}"/>
              </a:ext>
            </a:extLst>
          </p:cNvPr>
          <p:cNvSpPr txBox="1"/>
          <p:nvPr/>
        </p:nvSpPr>
        <p:spPr>
          <a:xfrm>
            <a:off x="5056624" y="2016848"/>
            <a:ext cx="867032" cy="369332"/>
          </a:xfrm>
          <a:prstGeom prst="rect">
            <a:avLst/>
          </a:prstGeom>
          <a:noFill/>
        </p:spPr>
        <p:txBody>
          <a:bodyPr wrap="none" rtlCol="0">
            <a:spAutoFit/>
          </a:bodyPr>
          <a:lstStyle/>
          <a:p>
            <a:r>
              <a:rPr lang="it-IT" dirty="0" err="1"/>
              <a:t>Rx</a:t>
            </a:r>
            <a:r>
              <a:rPr lang="it-IT" baseline="-25000" dirty="0" err="1"/>
              <a:t>B</a:t>
            </a:r>
            <a:r>
              <a:rPr lang="it-IT" dirty="0"/>
              <a:t>/</a:t>
            </a:r>
            <a:r>
              <a:rPr lang="it-IT" dirty="0" err="1"/>
              <a:t>Tx</a:t>
            </a:r>
            <a:r>
              <a:rPr lang="it-IT" baseline="-25000" dirty="0" err="1"/>
              <a:t>B</a:t>
            </a:r>
            <a:endParaRPr lang="it-IT" baseline="-25000" dirty="0"/>
          </a:p>
        </p:txBody>
      </p:sp>
      <p:sp>
        <p:nvSpPr>
          <p:cNvPr id="23" name="Rettangolo 22">
            <a:extLst>
              <a:ext uri="{FF2B5EF4-FFF2-40B4-BE49-F238E27FC236}">
                <a16:creationId xmlns:a16="http://schemas.microsoft.com/office/drawing/2014/main" id="{358551F7-1AD7-44DE-B787-538FCA084FB4}"/>
              </a:ext>
            </a:extLst>
          </p:cNvPr>
          <p:cNvSpPr/>
          <p:nvPr/>
        </p:nvSpPr>
        <p:spPr>
          <a:xfrm>
            <a:off x="5966367" y="1694327"/>
            <a:ext cx="510361" cy="241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24" name="Connettore 2 23">
            <a:extLst>
              <a:ext uri="{FF2B5EF4-FFF2-40B4-BE49-F238E27FC236}">
                <a16:creationId xmlns:a16="http://schemas.microsoft.com/office/drawing/2014/main" id="{334E3A82-D5EC-4E9F-A1EA-6ABE8905955B}"/>
              </a:ext>
            </a:extLst>
          </p:cNvPr>
          <p:cNvCxnSpPr/>
          <p:nvPr/>
        </p:nvCxnSpPr>
        <p:spPr>
          <a:xfrm>
            <a:off x="5966367" y="3132188"/>
            <a:ext cx="510361"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5" name="CasellaDiTesto 24">
            <a:extLst>
              <a:ext uri="{FF2B5EF4-FFF2-40B4-BE49-F238E27FC236}">
                <a16:creationId xmlns:a16="http://schemas.microsoft.com/office/drawing/2014/main" id="{30B8440C-85ED-49A7-9ED0-3686787E8419}"/>
              </a:ext>
            </a:extLst>
          </p:cNvPr>
          <p:cNvSpPr txBox="1"/>
          <p:nvPr/>
        </p:nvSpPr>
        <p:spPr>
          <a:xfrm>
            <a:off x="6063500" y="2829454"/>
            <a:ext cx="296876" cy="369332"/>
          </a:xfrm>
          <a:prstGeom prst="rect">
            <a:avLst/>
          </a:prstGeom>
          <a:noFill/>
        </p:spPr>
        <p:txBody>
          <a:bodyPr wrap="none" rtlCol="0">
            <a:spAutoFit/>
          </a:bodyPr>
          <a:lstStyle/>
          <a:p>
            <a:r>
              <a:rPr lang="it-IT" dirty="0"/>
              <a:t>T</a:t>
            </a:r>
          </a:p>
        </p:txBody>
      </p:sp>
      <p:cxnSp>
        <p:nvCxnSpPr>
          <p:cNvPr id="26" name="Connettore 2 25">
            <a:extLst>
              <a:ext uri="{FF2B5EF4-FFF2-40B4-BE49-F238E27FC236}">
                <a16:creationId xmlns:a16="http://schemas.microsoft.com/office/drawing/2014/main" id="{06106058-281C-40C0-8D34-C98B7CE1855C}"/>
              </a:ext>
            </a:extLst>
          </p:cNvPr>
          <p:cNvCxnSpPr/>
          <p:nvPr/>
        </p:nvCxnSpPr>
        <p:spPr>
          <a:xfrm>
            <a:off x="6476728" y="3132188"/>
            <a:ext cx="111583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7" name="CasellaDiTesto 26">
            <a:extLst>
              <a:ext uri="{FF2B5EF4-FFF2-40B4-BE49-F238E27FC236}">
                <a16:creationId xmlns:a16="http://schemas.microsoft.com/office/drawing/2014/main" id="{D9C39F4E-9F48-4704-B188-E815048A6764}"/>
              </a:ext>
            </a:extLst>
          </p:cNvPr>
          <p:cNvSpPr txBox="1"/>
          <p:nvPr/>
        </p:nvSpPr>
        <p:spPr>
          <a:xfrm>
            <a:off x="6928032" y="2805827"/>
            <a:ext cx="274434" cy="369332"/>
          </a:xfrm>
          <a:prstGeom prst="rect">
            <a:avLst/>
          </a:prstGeom>
          <a:noFill/>
        </p:spPr>
        <p:txBody>
          <a:bodyPr wrap="none" rtlCol="0">
            <a:spAutoFit/>
          </a:bodyPr>
          <a:lstStyle/>
          <a:p>
            <a:r>
              <a:rPr lang="el-GR" dirty="0"/>
              <a:t>τ</a:t>
            </a:r>
            <a:endParaRPr lang="it-IT" dirty="0"/>
          </a:p>
        </p:txBody>
      </p:sp>
      <p:cxnSp>
        <p:nvCxnSpPr>
          <p:cNvPr id="28" name="Connettore diritto 27">
            <a:extLst>
              <a:ext uri="{FF2B5EF4-FFF2-40B4-BE49-F238E27FC236}">
                <a16:creationId xmlns:a16="http://schemas.microsoft.com/office/drawing/2014/main" id="{C288C49C-0366-46A3-B999-55218247522F}"/>
              </a:ext>
            </a:extLst>
          </p:cNvPr>
          <p:cNvCxnSpPr/>
          <p:nvPr/>
        </p:nvCxnSpPr>
        <p:spPr>
          <a:xfrm>
            <a:off x="8117826" y="1394125"/>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29" name="Rettangolo 28">
            <a:extLst>
              <a:ext uri="{FF2B5EF4-FFF2-40B4-BE49-F238E27FC236}">
                <a16:creationId xmlns:a16="http://schemas.microsoft.com/office/drawing/2014/main" id="{DD99BF6E-A36A-4C4E-9222-3749F09190EF}"/>
              </a:ext>
            </a:extLst>
          </p:cNvPr>
          <p:cNvSpPr/>
          <p:nvPr/>
        </p:nvSpPr>
        <p:spPr>
          <a:xfrm>
            <a:off x="7592628" y="1992259"/>
            <a:ext cx="510361" cy="241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30" name="Connettore diritto 29">
            <a:extLst>
              <a:ext uri="{FF2B5EF4-FFF2-40B4-BE49-F238E27FC236}">
                <a16:creationId xmlns:a16="http://schemas.microsoft.com/office/drawing/2014/main" id="{0F683410-621D-442E-83E6-07466CE57E1C}"/>
              </a:ext>
            </a:extLst>
          </p:cNvPr>
          <p:cNvCxnSpPr>
            <a:cxnSpLocks/>
          </p:cNvCxnSpPr>
          <p:nvPr/>
        </p:nvCxnSpPr>
        <p:spPr>
          <a:xfrm>
            <a:off x="6475523" y="1936007"/>
            <a:ext cx="1117041" cy="2791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Connettore diritto 30">
            <a:extLst>
              <a:ext uri="{FF2B5EF4-FFF2-40B4-BE49-F238E27FC236}">
                <a16:creationId xmlns:a16="http://schemas.microsoft.com/office/drawing/2014/main" id="{13C135B3-733C-4FD9-8DBE-CC1DCAF06F6F}"/>
              </a:ext>
            </a:extLst>
          </p:cNvPr>
          <p:cNvCxnSpPr>
            <a:cxnSpLocks/>
          </p:cNvCxnSpPr>
          <p:nvPr/>
        </p:nvCxnSpPr>
        <p:spPr>
          <a:xfrm flipV="1">
            <a:off x="8114312" y="1921021"/>
            <a:ext cx="1117041" cy="300867"/>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Connettore diritto 31">
            <a:extLst>
              <a:ext uri="{FF2B5EF4-FFF2-40B4-BE49-F238E27FC236}">
                <a16:creationId xmlns:a16="http://schemas.microsoft.com/office/drawing/2014/main" id="{F55C2ABA-9233-43E7-B533-220CCA2D16A7}"/>
              </a:ext>
            </a:extLst>
          </p:cNvPr>
          <p:cNvCxnSpPr/>
          <p:nvPr/>
        </p:nvCxnSpPr>
        <p:spPr>
          <a:xfrm>
            <a:off x="9231353" y="1319458"/>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33" name="Rettangolo 32">
            <a:extLst>
              <a:ext uri="{FF2B5EF4-FFF2-40B4-BE49-F238E27FC236}">
                <a16:creationId xmlns:a16="http://schemas.microsoft.com/office/drawing/2014/main" id="{FD7EA718-612D-42B0-998C-90163EEB9297}"/>
              </a:ext>
            </a:extLst>
          </p:cNvPr>
          <p:cNvSpPr/>
          <p:nvPr/>
        </p:nvSpPr>
        <p:spPr>
          <a:xfrm>
            <a:off x="9242676" y="1682672"/>
            <a:ext cx="510361" cy="241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cxnSp>
        <p:nvCxnSpPr>
          <p:cNvPr id="34" name="Connettore diritto 33">
            <a:extLst>
              <a:ext uri="{FF2B5EF4-FFF2-40B4-BE49-F238E27FC236}">
                <a16:creationId xmlns:a16="http://schemas.microsoft.com/office/drawing/2014/main" id="{9E1C7091-3D9B-42BD-888F-DC1C7E8F6005}"/>
              </a:ext>
            </a:extLst>
          </p:cNvPr>
          <p:cNvCxnSpPr/>
          <p:nvPr/>
        </p:nvCxnSpPr>
        <p:spPr>
          <a:xfrm>
            <a:off x="9753037" y="1295116"/>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35" name="CasellaDiTesto 34">
            <a:extLst>
              <a:ext uri="{FF2B5EF4-FFF2-40B4-BE49-F238E27FC236}">
                <a16:creationId xmlns:a16="http://schemas.microsoft.com/office/drawing/2014/main" id="{F64A8F28-1751-4B8D-ADCF-D2937C33F9D4}"/>
              </a:ext>
            </a:extLst>
          </p:cNvPr>
          <p:cNvSpPr txBox="1"/>
          <p:nvPr/>
        </p:nvSpPr>
        <p:spPr>
          <a:xfrm>
            <a:off x="7705212" y="2845930"/>
            <a:ext cx="296876" cy="369332"/>
          </a:xfrm>
          <a:prstGeom prst="rect">
            <a:avLst/>
          </a:prstGeom>
          <a:noFill/>
        </p:spPr>
        <p:txBody>
          <a:bodyPr wrap="none" rtlCol="0">
            <a:spAutoFit/>
          </a:bodyPr>
          <a:lstStyle/>
          <a:p>
            <a:r>
              <a:rPr lang="it-IT" dirty="0"/>
              <a:t>T</a:t>
            </a:r>
          </a:p>
        </p:txBody>
      </p:sp>
      <p:cxnSp>
        <p:nvCxnSpPr>
          <p:cNvPr id="36" name="Connettore 2 35">
            <a:extLst>
              <a:ext uri="{FF2B5EF4-FFF2-40B4-BE49-F238E27FC236}">
                <a16:creationId xmlns:a16="http://schemas.microsoft.com/office/drawing/2014/main" id="{408F4E01-D5D8-47BC-BD44-15D9FF1DF8E6}"/>
              </a:ext>
            </a:extLst>
          </p:cNvPr>
          <p:cNvCxnSpPr/>
          <p:nvPr/>
        </p:nvCxnSpPr>
        <p:spPr>
          <a:xfrm>
            <a:off x="7603951" y="3137798"/>
            <a:ext cx="510361"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7" name="Connettore 2 36">
            <a:extLst>
              <a:ext uri="{FF2B5EF4-FFF2-40B4-BE49-F238E27FC236}">
                <a16:creationId xmlns:a16="http://schemas.microsoft.com/office/drawing/2014/main" id="{76D969D0-5243-469D-AD65-5D54A5A9D345}"/>
              </a:ext>
            </a:extLst>
          </p:cNvPr>
          <p:cNvCxnSpPr/>
          <p:nvPr/>
        </p:nvCxnSpPr>
        <p:spPr>
          <a:xfrm>
            <a:off x="8132469" y="3124147"/>
            <a:ext cx="111583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8" name="CasellaDiTesto 37">
            <a:extLst>
              <a:ext uri="{FF2B5EF4-FFF2-40B4-BE49-F238E27FC236}">
                <a16:creationId xmlns:a16="http://schemas.microsoft.com/office/drawing/2014/main" id="{92492244-C905-4DC9-93B4-86840DB0F411}"/>
              </a:ext>
            </a:extLst>
          </p:cNvPr>
          <p:cNvSpPr txBox="1"/>
          <p:nvPr/>
        </p:nvSpPr>
        <p:spPr>
          <a:xfrm>
            <a:off x="8583773" y="2797786"/>
            <a:ext cx="274434" cy="369332"/>
          </a:xfrm>
          <a:prstGeom prst="rect">
            <a:avLst/>
          </a:prstGeom>
          <a:noFill/>
        </p:spPr>
        <p:txBody>
          <a:bodyPr wrap="none" rtlCol="0">
            <a:spAutoFit/>
          </a:bodyPr>
          <a:lstStyle/>
          <a:p>
            <a:r>
              <a:rPr lang="el-GR" dirty="0"/>
              <a:t>τ</a:t>
            </a:r>
            <a:endParaRPr lang="it-IT" dirty="0"/>
          </a:p>
        </p:txBody>
      </p:sp>
      <p:sp>
        <p:nvSpPr>
          <p:cNvPr id="14" name="CasellaDiTesto 13">
            <a:extLst>
              <a:ext uri="{FF2B5EF4-FFF2-40B4-BE49-F238E27FC236}">
                <a16:creationId xmlns:a16="http://schemas.microsoft.com/office/drawing/2014/main" id="{3366340C-ABE8-4CE5-8875-707687E81488}"/>
              </a:ext>
            </a:extLst>
          </p:cNvPr>
          <p:cNvSpPr txBox="1"/>
          <p:nvPr/>
        </p:nvSpPr>
        <p:spPr>
          <a:xfrm>
            <a:off x="713686" y="1729877"/>
            <a:ext cx="317716" cy="369332"/>
          </a:xfrm>
          <a:prstGeom prst="rect">
            <a:avLst/>
          </a:prstGeom>
          <a:noFill/>
        </p:spPr>
        <p:txBody>
          <a:bodyPr wrap="none" rtlCol="0">
            <a:spAutoFit/>
          </a:bodyPr>
          <a:lstStyle/>
          <a:p>
            <a:r>
              <a:rPr lang="it-IT" dirty="0"/>
              <a:t>A</a:t>
            </a:r>
          </a:p>
        </p:txBody>
      </p:sp>
      <p:sp>
        <p:nvSpPr>
          <p:cNvPr id="40" name="CasellaDiTesto 39">
            <a:extLst>
              <a:ext uri="{FF2B5EF4-FFF2-40B4-BE49-F238E27FC236}">
                <a16:creationId xmlns:a16="http://schemas.microsoft.com/office/drawing/2014/main" id="{4FCC2C1E-6788-4B35-8F9F-F85B6E801472}"/>
              </a:ext>
            </a:extLst>
          </p:cNvPr>
          <p:cNvSpPr txBox="1"/>
          <p:nvPr/>
        </p:nvSpPr>
        <p:spPr>
          <a:xfrm>
            <a:off x="4016569" y="1736355"/>
            <a:ext cx="309700" cy="369332"/>
          </a:xfrm>
          <a:prstGeom prst="rect">
            <a:avLst/>
          </a:prstGeom>
          <a:noFill/>
        </p:spPr>
        <p:txBody>
          <a:bodyPr wrap="none" rtlCol="0">
            <a:spAutoFit/>
          </a:bodyPr>
          <a:lstStyle/>
          <a:p>
            <a:r>
              <a:rPr lang="it-IT" dirty="0"/>
              <a:t>B</a:t>
            </a:r>
          </a:p>
        </p:txBody>
      </p:sp>
      <p:sp>
        <p:nvSpPr>
          <p:cNvPr id="41" name="Rettangolo 40">
            <a:extLst>
              <a:ext uri="{FF2B5EF4-FFF2-40B4-BE49-F238E27FC236}">
                <a16:creationId xmlns:a16="http://schemas.microsoft.com/office/drawing/2014/main" id="{5BCEFA3D-3A99-43E3-B514-D8904C8269B5}"/>
              </a:ext>
            </a:extLst>
          </p:cNvPr>
          <p:cNvSpPr/>
          <p:nvPr/>
        </p:nvSpPr>
        <p:spPr>
          <a:xfrm>
            <a:off x="10869332" y="1980477"/>
            <a:ext cx="510361" cy="241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42" name="Connettore diritto 41">
            <a:extLst>
              <a:ext uri="{FF2B5EF4-FFF2-40B4-BE49-F238E27FC236}">
                <a16:creationId xmlns:a16="http://schemas.microsoft.com/office/drawing/2014/main" id="{357E73AA-2B4A-406E-B53D-318BF81A7034}"/>
              </a:ext>
            </a:extLst>
          </p:cNvPr>
          <p:cNvCxnSpPr>
            <a:cxnSpLocks/>
          </p:cNvCxnSpPr>
          <p:nvPr/>
        </p:nvCxnSpPr>
        <p:spPr>
          <a:xfrm>
            <a:off x="9752227" y="1924225"/>
            <a:ext cx="1117041" cy="279182"/>
          </a:xfrm>
          <a:prstGeom prst="line">
            <a:avLst/>
          </a:prstGeom>
        </p:spPr>
        <p:style>
          <a:lnRef idx="1">
            <a:schemeClr val="accent1"/>
          </a:lnRef>
          <a:fillRef idx="0">
            <a:schemeClr val="accent1"/>
          </a:fillRef>
          <a:effectRef idx="0">
            <a:schemeClr val="accent1"/>
          </a:effectRef>
          <a:fontRef idx="minor">
            <a:schemeClr val="tx1"/>
          </a:fontRef>
        </p:style>
      </p:cxnSp>
      <p:sp>
        <p:nvSpPr>
          <p:cNvPr id="43" name="CasellaDiTesto 42">
            <a:extLst>
              <a:ext uri="{FF2B5EF4-FFF2-40B4-BE49-F238E27FC236}">
                <a16:creationId xmlns:a16="http://schemas.microsoft.com/office/drawing/2014/main" id="{02166962-6DE7-4889-98C9-68D5CD9372F5}"/>
              </a:ext>
            </a:extLst>
          </p:cNvPr>
          <p:cNvSpPr txBox="1"/>
          <p:nvPr/>
        </p:nvSpPr>
        <p:spPr>
          <a:xfrm>
            <a:off x="9376656" y="2820802"/>
            <a:ext cx="296876" cy="369332"/>
          </a:xfrm>
          <a:prstGeom prst="rect">
            <a:avLst/>
          </a:prstGeom>
          <a:noFill/>
        </p:spPr>
        <p:txBody>
          <a:bodyPr wrap="none" rtlCol="0">
            <a:spAutoFit/>
          </a:bodyPr>
          <a:lstStyle/>
          <a:p>
            <a:r>
              <a:rPr lang="it-IT" dirty="0"/>
              <a:t>T</a:t>
            </a:r>
          </a:p>
        </p:txBody>
      </p:sp>
      <p:cxnSp>
        <p:nvCxnSpPr>
          <p:cNvPr id="44" name="Connettore 2 43">
            <a:extLst>
              <a:ext uri="{FF2B5EF4-FFF2-40B4-BE49-F238E27FC236}">
                <a16:creationId xmlns:a16="http://schemas.microsoft.com/office/drawing/2014/main" id="{8C04A3F3-722C-42AA-A6D3-886F52FA1E1E}"/>
              </a:ext>
            </a:extLst>
          </p:cNvPr>
          <p:cNvCxnSpPr/>
          <p:nvPr/>
        </p:nvCxnSpPr>
        <p:spPr>
          <a:xfrm>
            <a:off x="9275395" y="3112670"/>
            <a:ext cx="510361"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5" name="Connettore 2 44">
            <a:extLst>
              <a:ext uri="{FF2B5EF4-FFF2-40B4-BE49-F238E27FC236}">
                <a16:creationId xmlns:a16="http://schemas.microsoft.com/office/drawing/2014/main" id="{34360B6A-8BB9-4C74-B8C0-42A87E813818}"/>
              </a:ext>
            </a:extLst>
          </p:cNvPr>
          <p:cNvCxnSpPr/>
          <p:nvPr/>
        </p:nvCxnSpPr>
        <p:spPr>
          <a:xfrm>
            <a:off x="9803913" y="3099019"/>
            <a:ext cx="111583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46" name="CasellaDiTesto 45">
            <a:extLst>
              <a:ext uri="{FF2B5EF4-FFF2-40B4-BE49-F238E27FC236}">
                <a16:creationId xmlns:a16="http://schemas.microsoft.com/office/drawing/2014/main" id="{F89E90A2-8F38-4EC3-BA4A-73FFE36D5C66}"/>
              </a:ext>
            </a:extLst>
          </p:cNvPr>
          <p:cNvSpPr txBox="1"/>
          <p:nvPr/>
        </p:nvSpPr>
        <p:spPr>
          <a:xfrm>
            <a:off x="10255217" y="2772658"/>
            <a:ext cx="274434" cy="369332"/>
          </a:xfrm>
          <a:prstGeom prst="rect">
            <a:avLst/>
          </a:prstGeom>
          <a:noFill/>
        </p:spPr>
        <p:txBody>
          <a:bodyPr wrap="none" rtlCol="0">
            <a:spAutoFit/>
          </a:bodyPr>
          <a:lstStyle/>
          <a:p>
            <a:r>
              <a:rPr lang="el-GR" dirty="0"/>
              <a:t>τ</a:t>
            </a:r>
            <a:endParaRPr lang="it-IT" dirty="0"/>
          </a:p>
        </p:txBody>
      </p:sp>
      <p:cxnSp>
        <p:nvCxnSpPr>
          <p:cNvPr id="47" name="Connettore diritto 46">
            <a:extLst>
              <a:ext uri="{FF2B5EF4-FFF2-40B4-BE49-F238E27FC236}">
                <a16:creationId xmlns:a16="http://schemas.microsoft.com/office/drawing/2014/main" id="{B9E73575-AFDE-4CE2-8EB7-3F06CC0ADC43}"/>
              </a:ext>
            </a:extLst>
          </p:cNvPr>
          <p:cNvCxnSpPr/>
          <p:nvPr/>
        </p:nvCxnSpPr>
        <p:spPr>
          <a:xfrm>
            <a:off x="10865830" y="1287075"/>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2048" name="CasellaDiTesto 2047">
            <a:extLst>
              <a:ext uri="{FF2B5EF4-FFF2-40B4-BE49-F238E27FC236}">
                <a16:creationId xmlns:a16="http://schemas.microsoft.com/office/drawing/2014/main" id="{3E3B08C0-7874-4EF3-B495-4AAA5267068D}"/>
              </a:ext>
            </a:extLst>
          </p:cNvPr>
          <p:cNvSpPr txBox="1"/>
          <p:nvPr/>
        </p:nvSpPr>
        <p:spPr>
          <a:xfrm>
            <a:off x="361278" y="3941332"/>
            <a:ext cx="2302746" cy="369332"/>
          </a:xfrm>
          <a:prstGeom prst="rect">
            <a:avLst/>
          </a:prstGeom>
          <a:noFill/>
        </p:spPr>
        <p:txBody>
          <a:bodyPr wrap="none" rtlCol="0">
            <a:spAutoFit/>
          </a:bodyPr>
          <a:lstStyle/>
          <a:p>
            <a:r>
              <a:rPr lang="it-IT" dirty="0"/>
              <a:t>Tempo di Trasmissione</a:t>
            </a:r>
          </a:p>
        </p:txBody>
      </p:sp>
      <mc:AlternateContent xmlns:mc="http://schemas.openxmlformats.org/markup-compatibility/2006" xmlns:a14="http://schemas.microsoft.com/office/drawing/2010/main">
        <mc:Choice Requires="a14">
          <p:sp>
            <p:nvSpPr>
              <p:cNvPr id="2049" name="CasellaDiTesto 2048">
                <a:extLst>
                  <a:ext uri="{FF2B5EF4-FFF2-40B4-BE49-F238E27FC236}">
                    <a16:creationId xmlns:a16="http://schemas.microsoft.com/office/drawing/2014/main" id="{79AC03E3-269D-4FCE-8DB7-A3D0751BD155}"/>
                  </a:ext>
                </a:extLst>
              </p:cNvPr>
              <p:cNvSpPr txBox="1"/>
              <p:nvPr/>
            </p:nvSpPr>
            <p:spPr>
              <a:xfrm>
                <a:off x="2978168" y="3855737"/>
                <a:ext cx="3688126" cy="57259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it-IT" b="0" i="1" smtClean="0">
                          <a:latin typeface="Cambria Math" panose="02040503050406030204" pitchFamily="18" charset="0"/>
                        </a:rPr>
                        <m:t>𝑇</m:t>
                      </m:r>
                      <m:r>
                        <a:rPr lang="it-IT" b="0" i="1" smtClean="0">
                          <a:latin typeface="Cambria Math" panose="02040503050406030204" pitchFamily="18" charset="0"/>
                        </a:rPr>
                        <m:t>=</m:t>
                      </m:r>
                      <m:f>
                        <m:fPr>
                          <m:ctrlPr>
                            <a:rPr lang="it-IT" b="0" i="1" smtClean="0">
                              <a:latin typeface="Cambria Math" panose="02040503050406030204" pitchFamily="18" charset="0"/>
                            </a:rPr>
                          </m:ctrlPr>
                        </m:fPr>
                        <m:num>
                          <m:r>
                            <a:rPr lang="it-IT" b="0" i="1" smtClean="0">
                              <a:latin typeface="Cambria Math" panose="02040503050406030204" pitchFamily="18" charset="0"/>
                            </a:rPr>
                            <m:t>𝐿</m:t>
                          </m:r>
                        </m:num>
                        <m:den>
                          <m:r>
                            <a:rPr lang="it-IT" b="0" i="1" smtClean="0">
                              <a:latin typeface="Cambria Math" panose="02040503050406030204" pitchFamily="18" charset="0"/>
                            </a:rPr>
                            <m:t>𝑅</m:t>
                          </m:r>
                        </m:den>
                      </m:f>
                      <m:r>
                        <a:rPr lang="it-IT" b="0" i="1" smtClean="0">
                          <a:latin typeface="Cambria Math" panose="02040503050406030204" pitchFamily="18" charset="0"/>
                        </a:rPr>
                        <m:t>=</m:t>
                      </m:r>
                      <m:f>
                        <m:fPr>
                          <m:ctrlPr>
                            <a:rPr lang="it-IT" b="0" i="1" smtClean="0">
                              <a:latin typeface="Cambria Math" panose="02040503050406030204" pitchFamily="18" charset="0"/>
                            </a:rPr>
                          </m:ctrlPr>
                        </m:fPr>
                        <m:num>
                          <m:r>
                            <a:rPr lang="it-IT" b="0" i="1" smtClean="0">
                              <a:latin typeface="Cambria Math" panose="02040503050406030204" pitchFamily="18" charset="0"/>
                            </a:rPr>
                            <m:t>10000 </m:t>
                          </m:r>
                          <m:r>
                            <a:rPr lang="it-IT" b="0" i="1" smtClean="0">
                              <a:latin typeface="Cambria Math" panose="02040503050406030204" pitchFamily="18" charset="0"/>
                            </a:rPr>
                            <m:t>𝑏𝑖𝑡</m:t>
                          </m:r>
                        </m:num>
                        <m:den>
                          <m:sSup>
                            <m:sSupPr>
                              <m:ctrlPr>
                                <a:rPr lang="it-IT" b="0" i="1" smtClean="0">
                                  <a:latin typeface="Cambria Math" panose="02040503050406030204" pitchFamily="18" charset="0"/>
                                </a:rPr>
                              </m:ctrlPr>
                            </m:sSupPr>
                            <m:e>
                              <m:r>
                                <a:rPr lang="it-IT" b="0" i="1" smtClean="0">
                                  <a:latin typeface="Cambria Math" panose="02040503050406030204" pitchFamily="18" charset="0"/>
                                </a:rPr>
                                <m:t>10</m:t>
                              </m:r>
                            </m:e>
                            <m:sup>
                              <m:r>
                                <a:rPr lang="it-IT" b="0" i="1" smtClean="0">
                                  <a:latin typeface="Cambria Math" panose="02040503050406030204" pitchFamily="18" charset="0"/>
                                </a:rPr>
                                <m:t>9 </m:t>
                              </m:r>
                            </m:sup>
                          </m:sSup>
                          <m:r>
                            <a:rPr lang="it-IT" b="0" i="1" smtClean="0">
                              <a:latin typeface="Cambria Math" panose="02040503050406030204" pitchFamily="18" charset="0"/>
                            </a:rPr>
                            <m:t>𝑏𝑖𝑡</m:t>
                          </m:r>
                          <m:r>
                            <a:rPr lang="it-IT" b="0" i="1" smtClean="0">
                              <a:latin typeface="Cambria Math" panose="02040503050406030204" pitchFamily="18" charset="0"/>
                            </a:rPr>
                            <m:t>/</m:t>
                          </m:r>
                          <m:r>
                            <a:rPr lang="it-IT" b="0" i="1" smtClean="0">
                              <a:latin typeface="Cambria Math" panose="02040503050406030204" pitchFamily="18" charset="0"/>
                            </a:rPr>
                            <m:t>𝑠</m:t>
                          </m:r>
                        </m:den>
                      </m:f>
                      <m:r>
                        <a:rPr lang="it-IT" b="0" i="1" smtClean="0">
                          <a:latin typeface="Cambria Math" panose="02040503050406030204" pitchFamily="18" charset="0"/>
                        </a:rPr>
                        <m:t>=</m:t>
                      </m:r>
                      <m:sSup>
                        <m:sSupPr>
                          <m:ctrlPr>
                            <a:rPr lang="it-IT" b="0" i="1" smtClean="0">
                              <a:latin typeface="Cambria Math" panose="02040503050406030204" pitchFamily="18" charset="0"/>
                            </a:rPr>
                          </m:ctrlPr>
                        </m:sSupPr>
                        <m:e>
                          <m:r>
                            <a:rPr lang="it-IT" b="0" i="1" smtClean="0">
                              <a:latin typeface="Cambria Math" panose="02040503050406030204" pitchFamily="18" charset="0"/>
                            </a:rPr>
                            <m:t>10</m:t>
                          </m:r>
                        </m:e>
                        <m:sup>
                          <m:r>
                            <a:rPr lang="it-IT" b="0" i="1" smtClean="0">
                              <a:latin typeface="Cambria Math" panose="02040503050406030204" pitchFamily="18" charset="0"/>
                            </a:rPr>
                            <m:t>−6</m:t>
                          </m:r>
                        </m:sup>
                      </m:sSup>
                      <m:r>
                        <a:rPr lang="it-IT" b="0" i="1" smtClean="0">
                          <a:latin typeface="Cambria Math" panose="02040503050406030204" pitchFamily="18" charset="0"/>
                        </a:rPr>
                        <m:t>𝑠</m:t>
                      </m:r>
                      <m:r>
                        <a:rPr lang="it-IT" b="0" i="1" smtClean="0">
                          <a:latin typeface="Cambria Math" panose="02040503050406030204" pitchFamily="18" charset="0"/>
                        </a:rPr>
                        <m:t>=10 </m:t>
                      </m:r>
                      <m:r>
                        <a:rPr lang="it-IT" b="0" i="1" smtClean="0">
                          <a:latin typeface="Cambria Math" panose="02040503050406030204" pitchFamily="18" charset="0"/>
                          <a:ea typeface="Cambria Math" panose="02040503050406030204" pitchFamily="18" charset="0"/>
                        </a:rPr>
                        <m:t>𝜇</m:t>
                      </m:r>
                      <m:r>
                        <a:rPr lang="it-IT" b="0" i="1" smtClean="0">
                          <a:latin typeface="Cambria Math" panose="02040503050406030204" pitchFamily="18" charset="0"/>
                          <a:ea typeface="Cambria Math" panose="02040503050406030204" pitchFamily="18" charset="0"/>
                        </a:rPr>
                        <m:t>𝑠</m:t>
                      </m:r>
                    </m:oMath>
                  </m:oMathPara>
                </a14:m>
                <a:endParaRPr lang="it-IT" dirty="0"/>
              </a:p>
            </p:txBody>
          </p:sp>
        </mc:Choice>
        <mc:Fallback xmlns="">
          <p:sp>
            <p:nvSpPr>
              <p:cNvPr id="2049" name="CasellaDiTesto 2048">
                <a:extLst>
                  <a:ext uri="{FF2B5EF4-FFF2-40B4-BE49-F238E27FC236}">
                    <a16:creationId xmlns:a16="http://schemas.microsoft.com/office/drawing/2014/main" id="{79AC03E3-269D-4FCE-8DB7-A3D0751BD155}"/>
                  </a:ext>
                </a:extLst>
              </p:cNvPr>
              <p:cNvSpPr txBox="1">
                <a:spLocks noRot="1" noChangeAspect="1" noMove="1" noResize="1" noEditPoints="1" noAdjustHandles="1" noChangeArrowheads="1" noChangeShapeType="1" noTextEdit="1"/>
              </p:cNvSpPr>
              <p:nvPr/>
            </p:nvSpPr>
            <p:spPr>
              <a:xfrm>
                <a:off x="2978168" y="3855737"/>
                <a:ext cx="3688126" cy="572593"/>
              </a:xfrm>
              <a:prstGeom prst="rect">
                <a:avLst/>
              </a:prstGeom>
              <a:blipFill>
                <a:blip r:embed="rId4"/>
                <a:stretch>
                  <a:fillRect/>
                </a:stretch>
              </a:blipFill>
            </p:spPr>
            <p:txBody>
              <a:bodyPr/>
              <a:lstStyle/>
              <a:p>
                <a:r>
                  <a:rPr lang="it-IT">
                    <a:noFill/>
                  </a:rPr>
                  <a:t> </a:t>
                </a:r>
              </a:p>
            </p:txBody>
          </p:sp>
        </mc:Fallback>
      </mc:AlternateContent>
      <p:sp>
        <p:nvSpPr>
          <p:cNvPr id="50" name="CasellaDiTesto 49">
            <a:extLst>
              <a:ext uri="{FF2B5EF4-FFF2-40B4-BE49-F238E27FC236}">
                <a16:creationId xmlns:a16="http://schemas.microsoft.com/office/drawing/2014/main" id="{46773AC9-3753-4162-9DA6-D1AD2F16144A}"/>
              </a:ext>
            </a:extLst>
          </p:cNvPr>
          <p:cNvSpPr txBox="1"/>
          <p:nvPr/>
        </p:nvSpPr>
        <p:spPr>
          <a:xfrm>
            <a:off x="328512" y="4624969"/>
            <a:ext cx="2368277" cy="369332"/>
          </a:xfrm>
          <a:prstGeom prst="rect">
            <a:avLst/>
          </a:prstGeom>
          <a:noFill/>
        </p:spPr>
        <p:txBody>
          <a:bodyPr wrap="none" rtlCol="0">
            <a:spAutoFit/>
          </a:bodyPr>
          <a:lstStyle/>
          <a:p>
            <a:r>
              <a:rPr lang="it-IT" dirty="0"/>
              <a:t>Tempo di Propagazione</a:t>
            </a:r>
          </a:p>
        </p:txBody>
      </p:sp>
      <mc:AlternateContent xmlns:mc="http://schemas.openxmlformats.org/markup-compatibility/2006" xmlns:a14="http://schemas.microsoft.com/office/drawing/2010/main">
        <mc:Choice Requires="a14">
          <p:sp>
            <p:nvSpPr>
              <p:cNvPr id="2051" name="CasellaDiTesto 2050">
                <a:extLst>
                  <a:ext uri="{FF2B5EF4-FFF2-40B4-BE49-F238E27FC236}">
                    <a16:creationId xmlns:a16="http://schemas.microsoft.com/office/drawing/2014/main" id="{A3274F32-3015-46C5-BE1E-DC5B080E035F}"/>
                  </a:ext>
                </a:extLst>
              </p:cNvPr>
              <p:cNvSpPr txBox="1"/>
              <p:nvPr/>
            </p:nvSpPr>
            <p:spPr>
              <a:xfrm>
                <a:off x="2972399" y="4499671"/>
                <a:ext cx="4168449" cy="57259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it-IT" i="1" smtClean="0">
                          <a:latin typeface="Cambria Math" panose="02040503050406030204" pitchFamily="18" charset="0"/>
                          <a:ea typeface="Cambria Math" panose="02040503050406030204" pitchFamily="18" charset="0"/>
                        </a:rPr>
                        <m:t>𝜏</m:t>
                      </m:r>
                      <m:r>
                        <a:rPr lang="it-IT" b="0" i="1" smtClean="0">
                          <a:latin typeface="Cambria Math" panose="02040503050406030204" pitchFamily="18" charset="0"/>
                          <a:ea typeface="Cambria Math" panose="02040503050406030204" pitchFamily="18" charset="0"/>
                        </a:rPr>
                        <m:t>=</m:t>
                      </m:r>
                      <m:f>
                        <m:fPr>
                          <m:ctrlPr>
                            <a:rPr lang="it-IT" b="0" i="1" smtClean="0">
                              <a:latin typeface="Cambria Math" panose="02040503050406030204" pitchFamily="18" charset="0"/>
                              <a:ea typeface="Cambria Math" panose="02040503050406030204" pitchFamily="18" charset="0"/>
                            </a:rPr>
                          </m:ctrlPr>
                        </m:fPr>
                        <m:num>
                          <m:r>
                            <a:rPr lang="it-IT" b="0" i="1" smtClean="0">
                              <a:latin typeface="Cambria Math" panose="02040503050406030204" pitchFamily="18" charset="0"/>
                              <a:ea typeface="Cambria Math" panose="02040503050406030204" pitchFamily="18" charset="0"/>
                            </a:rPr>
                            <m:t>100 </m:t>
                          </m:r>
                          <m:r>
                            <a:rPr lang="it-IT" b="0" i="1" smtClean="0">
                              <a:latin typeface="Cambria Math" panose="02040503050406030204" pitchFamily="18" charset="0"/>
                              <a:ea typeface="Cambria Math" panose="02040503050406030204" pitchFamily="18" charset="0"/>
                            </a:rPr>
                            <m:t>𝑘𝑚</m:t>
                          </m:r>
                        </m:num>
                        <m:den>
                          <m:r>
                            <a:rPr lang="it-IT" b="0" i="1" smtClean="0">
                              <a:latin typeface="Cambria Math" panose="02040503050406030204" pitchFamily="18" charset="0"/>
                              <a:ea typeface="Cambria Math" panose="02040503050406030204" pitchFamily="18" charset="0"/>
                            </a:rPr>
                            <m:t>200∙</m:t>
                          </m:r>
                          <m:sSup>
                            <m:sSupPr>
                              <m:ctrlPr>
                                <a:rPr lang="it-IT" b="0" i="1" smtClean="0">
                                  <a:latin typeface="Cambria Math" panose="02040503050406030204" pitchFamily="18" charset="0"/>
                                  <a:ea typeface="Cambria Math" panose="02040503050406030204" pitchFamily="18" charset="0"/>
                                </a:rPr>
                              </m:ctrlPr>
                            </m:sSupPr>
                            <m:e>
                              <m:r>
                                <a:rPr lang="it-IT" b="0" i="1" smtClean="0">
                                  <a:latin typeface="Cambria Math" panose="02040503050406030204" pitchFamily="18" charset="0"/>
                                  <a:ea typeface="Cambria Math" panose="02040503050406030204" pitchFamily="18" charset="0"/>
                                </a:rPr>
                                <m:t>10</m:t>
                              </m:r>
                            </m:e>
                            <m:sup>
                              <m:r>
                                <a:rPr lang="it-IT" b="0" i="1" smtClean="0">
                                  <a:latin typeface="Cambria Math" panose="02040503050406030204" pitchFamily="18" charset="0"/>
                                  <a:ea typeface="Cambria Math" panose="02040503050406030204" pitchFamily="18" charset="0"/>
                                </a:rPr>
                                <m:t>3</m:t>
                              </m:r>
                            </m:sup>
                          </m:sSup>
                          <m:r>
                            <a:rPr lang="it-IT" b="0" i="1" smtClean="0">
                              <a:latin typeface="Cambria Math" panose="02040503050406030204" pitchFamily="18" charset="0"/>
                              <a:ea typeface="Cambria Math" panose="02040503050406030204" pitchFamily="18" charset="0"/>
                            </a:rPr>
                            <m:t>𝑘𝑚</m:t>
                          </m:r>
                          <m:r>
                            <a:rPr lang="it-IT" b="0" i="1" smtClean="0">
                              <a:latin typeface="Cambria Math" panose="02040503050406030204" pitchFamily="18" charset="0"/>
                              <a:ea typeface="Cambria Math" panose="02040503050406030204" pitchFamily="18" charset="0"/>
                            </a:rPr>
                            <m:t>/</m:t>
                          </m:r>
                          <m:r>
                            <a:rPr lang="it-IT" b="0" i="1" smtClean="0">
                              <a:latin typeface="Cambria Math" panose="02040503050406030204" pitchFamily="18" charset="0"/>
                              <a:ea typeface="Cambria Math" panose="02040503050406030204" pitchFamily="18" charset="0"/>
                            </a:rPr>
                            <m:t>𝑠</m:t>
                          </m:r>
                        </m:den>
                      </m:f>
                      <m:r>
                        <a:rPr lang="it-IT" b="0" i="1" smtClean="0">
                          <a:latin typeface="Cambria Math" panose="02040503050406030204" pitchFamily="18" charset="0"/>
                          <a:ea typeface="Cambria Math" panose="02040503050406030204" pitchFamily="18" charset="0"/>
                        </a:rPr>
                        <m:t>=0.5∙</m:t>
                      </m:r>
                      <m:sSup>
                        <m:sSupPr>
                          <m:ctrlPr>
                            <a:rPr lang="it-IT" b="0" i="1" smtClean="0">
                              <a:latin typeface="Cambria Math" panose="02040503050406030204" pitchFamily="18" charset="0"/>
                              <a:ea typeface="Cambria Math" panose="02040503050406030204" pitchFamily="18" charset="0"/>
                            </a:rPr>
                          </m:ctrlPr>
                        </m:sSupPr>
                        <m:e>
                          <m:r>
                            <a:rPr lang="it-IT" b="0" i="1" smtClean="0">
                              <a:latin typeface="Cambria Math" panose="02040503050406030204" pitchFamily="18" charset="0"/>
                              <a:ea typeface="Cambria Math" panose="02040503050406030204" pitchFamily="18" charset="0"/>
                            </a:rPr>
                            <m:t>10</m:t>
                          </m:r>
                        </m:e>
                        <m:sup>
                          <m:r>
                            <a:rPr lang="it-IT" b="0" i="1" smtClean="0">
                              <a:latin typeface="Cambria Math" panose="02040503050406030204" pitchFamily="18" charset="0"/>
                              <a:ea typeface="Cambria Math" panose="02040503050406030204" pitchFamily="18" charset="0"/>
                            </a:rPr>
                            <m:t>−3</m:t>
                          </m:r>
                        </m:sup>
                      </m:sSup>
                      <m:r>
                        <a:rPr lang="it-IT" b="0" i="1" smtClean="0">
                          <a:latin typeface="Cambria Math" panose="02040503050406030204" pitchFamily="18" charset="0"/>
                          <a:ea typeface="Cambria Math" panose="02040503050406030204" pitchFamily="18" charset="0"/>
                        </a:rPr>
                        <m:t>=500 </m:t>
                      </m:r>
                      <m:r>
                        <a:rPr lang="it-IT" b="0" i="1" smtClean="0">
                          <a:latin typeface="Cambria Math" panose="02040503050406030204" pitchFamily="18" charset="0"/>
                          <a:ea typeface="Cambria Math" panose="02040503050406030204" pitchFamily="18" charset="0"/>
                        </a:rPr>
                        <m:t>𝜇</m:t>
                      </m:r>
                      <m:r>
                        <a:rPr lang="it-IT" b="0" i="1" smtClean="0">
                          <a:latin typeface="Cambria Math" panose="02040503050406030204" pitchFamily="18" charset="0"/>
                          <a:ea typeface="Cambria Math" panose="02040503050406030204" pitchFamily="18" charset="0"/>
                        </a:rPr>
                        <m:t>𝑠</m:t>
                      </m:r>
                    </m:oMath>
                  </m:oMathPara>
                </a14:m>
                <a:endParaRPr lang="it-IT" dirty="0"/>
              </a:p>
            </p:txBody>
          </p:sp>
        </mc:Choice>
        <mc:Fallback xmlns="">
          <p:sp>
            <p:nvSpPr>
              <p:cNvPr id="2051" name="CasellaDiTesto 2050">
                <a:extLst>
                  <a:ext uri="{FF2B5EF4-FFF2-40B4-BE49-F238E27FC236}">
                    <a16:creationId xmlns:a16="http://schemas.microsoft.com/office/drawing/2014/main" id="{A3274F32-3015-46C5-BE1E-DC5B080E035F}"/>
                  </a:ext>
                </a:extLst>
              </p:cNvPr>
              <p:cNvSpPr txBox="1">
                <a:spLocks noRot="1" noChangeAspect="1" noMove="1" noResize="1" noEditPoints="1" noAdjustHandles="1" noChangeArrowheads="1" noChangeShapeType="1" noTextEdit="1"/>
              </p:cNvSpPr>
              <p:nvPr/>
            </p:nvSpPr>
            <p:spPr>
              <a:xfrm>
                <a:off x="2972399" y="4499671"/>
                <a:ext cx="4168449" cy="572593"/>
              </a:xfrm>
              <a:prstGeom prst="rect">
                <a:avLst/>
              </a:prstGeom>
              <a:blipFill>
                <a:blip r:embed="rId5"/>
                <a:stretch>
                  <a:fillRect/>
                </a:stretch>
              </a:blipFill>
            </p:spPr>
            <p:txBody>
              <a:bodyPr/>
              <a:lstStyle/>
              <a:p>
                <a:r>
                  <a:rPr lang="it-IT">
                    <a:noFill/>
                  </a:rPr>
                  <a:t> </a:t>
                </a:r>
              </a:p>
            </p:txBody>
          </p:sp>
        </mc:Fallback>
      </mc:AlternateContent>
      <p:sp>
        <p:nvSpPr>
          <p:cNvPr id="2052" name="Parentesi graffa chiusa 2051">
            <a:extLst>
              <a:ext uri="{FF2B5EF4-FFF2-40B4-BE49-F238E27FC236}">
                <a16:creationId xmlns:a16="http://schemas.microsoft.com/office/drawing/2014/main" id="{04450F42-46E9-48F6-91F5-04FA57E07B4D}"/>
              </a:ext>
            </a:extLst>
          </p:cNvPr>
          <p:cNvSpPr/>
          <p:nvPr/>
        </p:nvSpPr>
        <p:spPr>
          <a:xfrm>
            <a:off x="7104960" y="3682842"/>
            <a:ext cx="274434" cy="1462337"/>
          </a:xfrm>
          <a:prstGeom prst="rightBrace">
            <a:avLst>
              <a:gd name="adj1" fmla="val 47324"/>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2053" name="Rettangolo 2052">
            <a:extLst>
              <a:ext uri="{FF2B5EF4-FFF2-40B4-BE49-F238E27FC236}">
                <a16:creationId xmlns:a16="http://schemas.microsoft.com/office/drawing/2014/main" id="{90656B39-F425-424D-8DCC-635DA9325B12}"/>
              </a:ext>
            </a:extLst>
          </p:cNvPr>
          <p:cNvSpPr/>
          <p:nvPr/>
        </p:nvSpPr>
        <p:spPr>
          <a:xfrm>
            <a:off x="7521702" y="3863536"/>
            <a:ext cx="4557613" cy="1200329"/>
          </a:xfrm>
          <a:prstGeom prst="rect">
            <a:avLst/>
          </a:prstGeom>
        </p:spPr>
        <p:txBody>
          <a:bodyPr wrap="square">
            <a:spAutoFit/>
          </a:bodyPr>
          <a:lstStyle/>
          <a:p>
            <a:r>
              <a:rPr lang="it-IT" dirty="0">
                <a:latin typeface="Trebuchet MS" panose="020B0603020202020204" pitchFamily="34" charset="0"/>
              </a:rPr>
              <a:t>«A» trasmette il suo blocco di dati, aspetta che sia arrivato, commuta il canale ed aspetta il blocco trasmesso da «B»</a:t>
            </a:r>
            <a:endParaRPr lang="it-IT" dirty="0"/>
          </a:p>
        </p:txBody>
      </p:sp>
      <p:sp>
        <p:nvSpPr>
          <p:cNvPr id="2054" name="Rettangolo 2053">
            <a:extLst>
              <a:ext uri="{FF2B5EF4-FFF2-40B4-BE49-F238E27FC236}">
                <a16:creationId xmlns:a16="http://schemas.microsoft.com/office/drawing/2014/main" id="{20711192-3AF3-4CC5-BAA7-B984931D14DB}"/>
              </a:ext>
            </a:extLst>
          </p:cNvPr>
          <p:cNvSpPr/>
          <p:nvPr/>
        </p:nvSpPr>
        <p:spPr>
          <a:xfrm>
            <a:off x="125547" y="5311248"/>
            <a:ext cx="10545696" cy="830997"/>
          </a:xfrm>
          <a:prstGeom prst="rect">
            <a:avLst/>
          </a:prstGeom>
        </p:spPr>
        <p:txBody>
          <a:bodyPr wrap="square">
            <a:spAutoFit/>
          </a:bodyPr>
          <a:lstStyle/>
          <a:p>
            <a:r>
              <a:rPr lang="it-IT" dirty="0">
                <a:solidFill>
                  <a:srgbClr val="000000"/>
                </a:solidFill>
                <a:latin typeface="Trebuchet MS" panose="020B0603020202020204" pitchFamily="34" charset="0"/>
              </a:rPr>
              <a:t>Ogni utente trasmette 10000 bit in un periodo di 2 x 510 </a:t>
            </a:r>
            <a:r>
              <a:rPr lang="it-IT" dirty="0" err="1">
                <a:solidFill>
                  <a:srgbClr val="000000"/>
                </a:solidFill>
                <a:latin typeface="Trebuchet MS" panose="020B0603020202020204" pitchFamily="34" charset="0"/>
              </a:rPr>
              <a:t>μs</a:t>
            </a:r>
            <a:r>
              <a:rPr lang="it-IT" dirty="0">
                <a:solidFill>
                  <a:srgbClr val="000000"/>
                </a:solidFill>
                <a:latin typeface="Trebuchet MS" panose="020B0603020202020204" pitchFamily="34" charset="0"/>
              </a:rPr>
              <a:t> = 1,02 </a:t>
            </a:r>
            <a:r>
              <a:rPr lang="it-IT" dirty="0" err="1">
                <a:solidFill>
                  <a:srgbClr val="000000"/>
                </a:solidFill>
                <a:latin typeface="Trebuchet MS" panose="020B0603020202020204" pitchFamily="34" charset="0"/>
              </a:rPr>
              <a:t>ms</a:t>
            </a:r>
            <a:endParaRPr lang="it-IT" dirty="0">
              <a:solidFill>
                <a:srgbClr val="000000"/>
              </a:solidFill>
              <a:latin typeface="Trebuchet MS" panose="020B0603020202020204" pitchFamily="34" charset="0"/>
            </a:endParaRPr>
          </a:p>
          <a:p>
            <a:endParaRPr lang="it-IT" sz="1200" dirty="0">
              <a:solidFill>
                <a:srgbClr val="33669A"/>
              </a:solidFill>
              <a:latin typeface="Wingdings" panose="05000000000000000000" pitchFamily="2" charset="2"/>
            </a:endParaRPr>
          </a:p>
          <a:p>
            <a:r>
              <a:rPr lang="it-IT" dirty="0">
                <a:solidFill>
                  <a:srgbClr val="000000"/>
                </a:solidFill>
                <a:latin typeface="Trebuchet MS" panose="020B0603020202020204" pitchFamily="34" charset="0"/>
              </a:rPr>
              <a:t>Il rate di trasferimento effettivo è: R = 10 kbit/1,02 </a:t>
            </a:r>
            <a:r>
              <a:rPr lang="it-IT" dirty="0" err="1">
                <a:solidFill>
                  <a:srgbClr val="000000"/>
                </a:solidFill>
                <a:latin typeface="Trebuchet MS" panose="020B0603020202020204" pitchFamily="34" charset="0"/>
              </a:rPr>
              <a:t>ms</a:t>
            </a:r>
            <a:r>
              <a:rPr lang="it-IT" dirty="0">
                <a:solidFill>
                  <a:srgbClr val="000000"/>
                </a:solidFill>
                <a:latin typeface="Trebuchet MS" panose="020B0603020202020204" pitchFamily="34" charset="0"/>
              </a:rPr>
              <a:t> = 9,8 Mbit/s</a:t>
            </a:r>
            <a:endParaRPr lang="it-IT" dirty="0"/>
          </a:p>
        </p:txBody>
      </p:sp>
      <p:cxnSp>
        <p:nvCxnSpPr>
          <p:cNvPr id="55" name="Connettore diritto 54">
            <a:extLst>
              <a:ext uri="{FF2B5EF4-FFF2-40B4-BE49-F238E27FC236}">
                <a16:creationId xmlns:a16="http://schemas.microsoft.com/office/drawing/2014/main" id="{66162A62-4C1E-4C56-BF3F-E8AD3F4AFC84}"/>
              </a:ext>
            </a:extLst>
          </p:cNvPr>
          <p:cNvCxnSpPr/>
          <p:nvPr/>
        </p:nvCxnSpPr>
        <p:spPr>
          <a:xfrm>
            <a:off x="1934817" y="1160259"/>
            <a:ext cx="96873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911478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a:extLst>
              <a:ext uri="{FF2B5EF4-FFF2-40B4-BE49-F238E27FC236}">
                <a16:creationId xmlns:a16="http://schemas.microsoft.com/office/drawing/2014/main" id="{9EBEC442-0146-4F42-943E-DF9518443EA2}"/>
              </a:ext>
            </a:extLst>
          </p:cNvPr>
          <p:cNvSpPr>
            <a:spLocks noGrp="1"/>
          </p:cNvSpPr>
          <p:nvPr>
            <p:ph type="ftr" sz="quarter" idx="11"/>
          </p:nvPr>
        </p:nvSpPr>
        <p:spPr/>
        <p:txBody>
          <a:bodyPr/>
          <a:lstStyle/>
          <a:p>
            <a:endParaRPr lang="it-IT" dirty="0"/>
          </a:p>
        </p:txBody>
      </p:sp>
      <p:cxnSp>
        <p:nvCxnSpPr>
          <p:cNvPr id="3" name="Connettore diritto 2">
            <a:extLst>
              <a:ext uri="{FF2B5EF4-FFF2-40B4-BE49-F238E27FC236}">
                <a16:creationId xmlns:a16="http://schemas.microsoft.com/office/drawing/2014/main" id="{3FCF8840-7DFD-4029-837F-8EC758EB8D3D}"/>
              </a:ext>
            </a:extLst>
          </p:cNvPr>
          <p:cNvCxnSpPr/>
          <p:nvPr/>
        </p:nvCxnSpPr>
        <p:spPr>
          <a:xfrm>
            <a:off x="1934817" y="1160259"/>
            <a:ext cx="9687340"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Titolo 1">
            <a:extLst>
              <a:ext uri="{FF2B5EF4-FFF2-40B4-BE49-F238E27FC236}">
                <a16:creationId xmlns:a16="http://schemas.microsoft.com/office/drawing/2014/main" id="{EEC883A5-C5AD-47CE-BCC3-97B720D8B1E9}"/>
              </a:ext>
            </a:extLst>
          </p:cNvPr>
          <p:cNvSpPr txBox="1">
            <a:spLocks/>
          </p:cNvSpPr>
          <p:nvPr/>
        </p:nvSpPr>
        <p:spPr>
          <a:xfrm>
            <a:off x="1934817" y="497477"/>
            <a:ext cx="8460545" cy="662782"/>
          </a:xfrm>
          <a:prstGeom prst="rect">
            <a:avLst/>
          </a:prstGeom>
        </p:spPr>
        <p:txBody>
          <a:bodyPr/>
          <a:lstStyle>
            <a:lvl1pPr>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stStyle>
          <a:p>
            <a:r>
              <a:rPr lang="it-IT" dirty="0"/>
              <a:t>Esercizio 6 – Ritardi di Trasferimento – soluzione 2/2</a:t>
            </a:r>
          </a:p>
        </p:txBody>
      </p:sp>
      <p:sp>
        <p:nvSpPr>
          <p:cNvPr id="5" name="Rettangolo 4">
            <a:extLst>
              <a:ext uri="{FF2B5EF4-FFF2-40B4-BE49-F238E27FC236}">
                <a16:creationId xmlns:a16="http://schemas.microsoft.com/office/drawing/2014/main" id="{C9F4BB03-0EA0-43FE-AF25-0EE4727D3437}"/>
              </a:ext>
            </a:extLst>
          </p:cNvPr>
          <p:cNvSpPr/>
          <p:nvPr/>
        </p:nvSpPr>
        <p:spPr>
          <a:xfrm>
            <a:off x="676758" y="1638375"/>
            <a:ext cx="4698722" cy="461665"/>
          </a:xfrm>
          <a:prstGeom prst="rect">
            <a:avLst/>
          </a:prstGeom>
        </p:spPr>
        <p:txBody>
          <a:bodyPr wrap="none">
            <a:spAutoFit/>
          </a:bodyPr>
          <a:lstStyle/>
          <a:p>
            <a:r>
              <a:rPr lang="it-IT" sz="2400" dirty="0">
                <a:latin typeface="Trebuchet MS" panose="020B0603020202020204" pitchFamily="34" charset="0"/>
              </a:rPr>
              <a:t>File da trasferire 1Gbyte = 8Gbit</a:t>
            </a:r>
            <a:endParaRPr lang="it-IT" sz="2400" dirty="0"/>
          </a:p>
        </p:txBody>
      </p:sp>
      <p:sp>
        <p:nvSpPr>
          <p:cNvPr id="6" name="CasellaDiTesto 5">
            <a:extLst>
              <a:ext uri="{FF2B5EF4-FFF2-40B4-BE49-F238E27FC236}">
                <a16:creationId xmlns:a16="http://schemas.microsoft.com/office/drawing/2014/main" id="{10C12F75-1A9E-43A0-BC8F-EA7E3FC213C9}"/>
              </a:ext>
            </a:extLst>
          </p:cNvPr>
          <p:cNvSpPr txBox="1"/>
          <p:nvPr/>
        </p:nvSpPr>
        <p:spPr>
          <a:xfrm>
            <a:off x="676758" y="2266320"/>
            <a:ext cx="7544694" cy="461665"/>
          </a:xfrm>
          <a:prstGeom prst="rect">
            <a:avLst/>
          </a:prstGeom>
          <a:noFill/>
        </p:spPr>
        <p:txBody>
          <a:bodyPr wrap="none" rtlCol="0">
            <a:spAutoFit/>
          </a:bodyPr>
          <a:lstStyle/>
          <a:p>
            <a:r>
              <a:rPr lang="it-IT" sz="2400" dirty="0"/>
              <a:t>Tempo complessivo necessario a trasferire il file da 1 Gbyte</a:t>
            </a:r>
          </a:p>
        </p:txBody>
      </p:sp>
      <p:sp>
        <p:nvSpPr>
          <p:cNvPr id="7" name="Freccia a destra 6">
            <a:extLst>
              <a:ext uri="{FF2B5EF4-FFF2-40B4-BE49-F238E27FC236}">
                <a16:creationId xmlns:a16="http://schemas.microsoft.com/office/drawing/2014/main" id="{03B29B51-07E1-4B12-ACF9-8993F9228016}"/>
              </a:ext>
            </a:extLst>
          </p:cNvPr>
          <p:cNvSpPr/>
          <p:nvPr/>
        </p:nvSpPr>
        <p:spPr>
          <a:xfrm>
            <a:off x="1647851" y="3095508"/>
            <a:ext cx="573931" cy="18879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mc:AlternateContent xmlns:mc="http://schemas.openxmlformats.org/markup-compatibility/2006" xmlns:a14="http://schemas.microsoft.com/office/drawing/2010/main">
        <mc:Choice Requires="a14">
          <p:sp>
            <p:nvSpPr>
              <p:cNvPr id="8" name="CasellaDiTesto 7">
                <a:extLst>
                  <a:ext uri="{FF2B5EF4-FFF2-40B4-BE49-F238E27FC236}">
                    <a16:creationId xmlns:a16="http://schemas.microsoft.com/office/drawing/2014/main" id="{652F246A-401D-4268-8514-CED9B08E0814}"/>
                  </a:ext>
                </a:extLst>
              </p:cNvPr>
              <p:cNvSpPr txBox="1"/>
              <p:nvPr/>
            </p:nvSpPr>
            <p:spPr>
              <a:xfrm>
                <a:off x="3059348" y="2971799"/>
                <a:ext cx="6158802" cy="49282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it-IT" sz="2000" b="1" i="1" smtClean="0">
                          <a:latin typeface="Cambria Math" panose="02040503050406030204" pitchFamily="18" charset="0"/>
                        </a:rPr>
                        <m:t>𝑻</m:t>
                      </m:r>
                      <m:r>
                        <a:rPr lang="it-IT" sz="2000" b="1" i="1" smtClean="0">
                          <a:latin typeface="Cambria Math" panose="02040503050406030204" pitchFamily="18" charset="0"/>
                        </a:rPr>
                        <m:t>=</m:t>
                      </m:r>
                      <m:f>
                        <m:fPr>
                          <m:type m:val="skw"/>
                          <m:ctrlPr>
                            <a:rPr lang="it-IT" sz="2000" b="1" i="1" smtClean="0">
                              <a:latin typeface="Cambria Math" panose="02040503050406030204" pitchFamily="18" charset="0"/>
                            </a:rPr>
                          </m:ctrlPr>
                        </m:fPr>
                        <m:num>
                          <m:r>
                            <a:rPr lang="it-IT" sz="2000" b="1" i="1" smtClean="0">
                              <a:latin typeface="Cambria Math" panose="02040503050406030204" pitchFamily="18" charset="0"/>
                            </a:rPr>
                            <m:t>𝟖</m:t>
                          </m:r>
                          <m:r>
                            <a:rPr lang="it-IT" sz="2000" b="1" i="1" smtClean="0">
                              <a:latin typeface="Cambria Math" panose="02040503050406030204" pitchFamily="18" charset="0"/>
                            </a:rPr>
                            <m:t> </m:t>
                          </m:r>
                          <m:r>
                            <a:rPr lang="it-IT" sz="2000" b="1" i="1" smtClean="0">
                              <a:latin typeface="Cambria Math" panose="02040503050406030204" pitchFamily="18" charset="0"/>
                            </a:rPr>
                            <m:t>𝑮𝒃𝒊𝒕</m:t>
                          </m:r>
                        </m:num>
                        <m:den>
                          <m:r>
                            <a:rPr lang="it-IT" sz="2000" b="1" i="1" smtClean="0">
                              <a:latin typeface="Cambria Math" panose="02040503050406030204" pitchFamily="18" charset="0"/>
                            </a:rPr>
                            <m:t>𝟗</m:t>
                          </m:r>
                          <m:r>
                            <a:rPr lang="it-IT" sz="2000" b="1" i="1" smtClean="0">
                              <a:latin typeface="Cambria Math" panose="02040503050406030204" pitchFamily="18" charset="0"/>
                            </a:rPr>
                            <m:t>.</m:t>
                          </m:r>
                          <m:r>
                            <a:rPr lang="it-IT" sz="2000" b="1" i="1" smtClean="0">
                              <a:latin typeface="Cambria Math" panose="02040503050406030204" pitchFamily="18" charset="0"/>
                            </a:rPr>
                            <m:t>𝟖</m:t>
                          </m:r>
                          <m:r>
                            <a:rPr lang="it-IT" sz="2000" b="1" i="1" smtClean="0">
                              <a:latin typeface="Cambria Math" panose="02040503050406030204" pitchFamily="18" charset="0"/>
                              <a:ea typeface="Cambria Math" panose="02040503050406030204" pitchFamily="18" charset="0"/>
                            </a:rPr>
                            <m:t>∙</m:t>
                          </m:r>
                          <m:sSup>
                            <m:sSupPr>
                              <m:ctrlPr>
                                <a:rPr lang="it-IT" sz="2000" b="1" i="1" smtClean="0">
                                  <a:latin typeface="Cambria Math" panose="02040503050406030204" pitchFamily="18" charset="0"/>
                                </a:rPr>
                              </m:ctrlPr>
                            </m:sSupPr>
                            <m:e>
                              <m:r>
                                <a:rPr lang="it-IT" sz="2000" b="1" i="1" smtClean="0">
                                  <a:latin typeface="Cambria Math" panose="02040503050406030204" pitchFamily="18" charset="0"/>
                                </a:rPr>
                                <m:t>𝟏𝟎</m:t>
                              </m:r>
                            </m:e>
                            <m:sup>
                              <m:r>
                                <a:rPr lang="it-IT" sz="2000" b="1" i="1" smtClean="0">
                                  <a:latin typeface="Cambria Math" panose="02040503050406030204" pitchFamily="18" charset="0"/>
                                </a:rPr>
                                <m:t>−</m:t>
                              </m:r>
                              <m:r>
                                <a:rPr lang="it-IT" sz="2000" b="1" i="1" smtClean="0">
                                  <a:latin typeface="Cambria Math" panose="02040503050406030204" pitchFamily="18" charset="0"/>
                                </a:rPr>
                                <m:t>𝟑</m:t>
                              </m:r>
                            </m:sup>
                          </m:sSup>
                          <m:r>
                            <a:rPr lang="it-IT" sz="2000" b="1" i="1" smtClean="0">
                              <a:latin typeface="Cambria Math" panose="02040503050406030204" pitchFamily="18" charset="0"/>
                            </a:rPr>
                            <m:t>𝑮𝒃𝒊𝒕</m:t>
                          </m:r>
                          <m:r>
                            <a:rPr lang="it-IT" sz="2000" b="1" i="1" smtClean="0">
                              <a:latin typeface="Cambria Math" panose="02040503050406030204" pitchFamily="18" charset="0"/>
                            </a:rPr>
                            <m:t>/</m:t>
                          </m:r>
                          <m:r>
                            <a:rPr lang="it-IT" sz="2000" b="1" i="1" smtClean="0">
                              <a:latin typeface="Cambria Math" panose="02040503050406030204" pitchFamily="18" charset="0"/>
                            </a:rPr>
                            <m:t>𝒔</m:t>
                          </m:r>
                        </m:den>
                      </m:f>
                      <m:r>
                        <a:rPr lang="it-IT" sz="2000" b="1" i="1" smtClean="0">
                          <a:latin typeface="Cambria Math" panose="02040503050406030204" pitchFamily="18" charset="0"/>
                        </a:rPr>
                        <m:t>=</m:t>
                      </m:r>
                      <m:r>
                        <a:rPr lang="it-IT" sz="2000" b="1" i="1" smtClean="0">
                          <a:latin typeface="Cambria Math" panose="02040503050406030204" pitchFamily="18" charset="0"/>
                        </a:rPr>
                        <m:t>𝟎</m:t>
                      </m:r>
                      <m:r>
                        <a:rPr lang="it-IT" sz="2000" b="1" i="1" smtClean="0">
                          <a:latin typeface="Cambria Math" panose="02040503050406030204" pitchFamily="18" charset="0"/>
                        </a:rPr>
                        <m:t>.</m:t>
                      </m:r>
                      <m:r>
                        <a:rPr lang="it-IT" sz="2000" b="1" i="1" smtClean="0">
                          <a:latin typeface="Cambria Math" panose="02040503050406030204" pitchFamily="18" charset="0"/>
                        </a:rPr>
                        <m:t>𝟖𝟏𝟔</m:t>
                      </m:r>
                      <m:r>
                        <a:rPr lang="it-IT" sz="2000" b="1" i="1" smtClean="0">
                          <a:latin typeface="Cambria Math" panose="02040503050406030204" pitchFamily="18" charset="0"/>
                        </a:rPr>
                        <m:t> ∙</m:t>
                      </m:r>
                      <m:sSup>
                        <m:sSupPr>
                          <m:ctrlPr>
                            <a:rPr lang="it-IT" sz="2000" b="1" i="1" smtClean="0">
                              <a:latin typeface="Cambria Math" panose="02040503050406030204" pitchFamily="18" charset="0"/>
                              <a:ea typeface="Cambria Math" panose="02040503050406030204" pitchFamily="18" charset="0"/>
                            </a:rPr>
                          </m:ctrlPr>
                        </m:sSupPr>
                        <m:e>
                          <m:r>
                            <a:rPr lang="it-IT" sz="2000" b="1" i="1" smtClean="0">
                              <a:latin typeface="Cambria Math" panose="02040503050406030204" pitchFamily="18" charset="0"/>
                              <a:ea typeface="Cambria Math" panose="02040503050406030204" pitchFamily="18" charset="0"/>
                            </a:rPr>
                            <m:t>𝟏𝟎</m:t>
                          </m:r>
                        </m:e>
                        <m:sup>
                          <m:r>
                            <a:rPr lang="it-IT" sz="2000" b="1" i="1" smtClean="0">
                              <a:latin typeface="Cambria Math" panose="02040503050406030204" pitchFamily="18" charset="0"/>
                              <a:ea typeface="Cambria Math" panose="02040503050406030204" pitchFamily="18" charset="0"/>
                            </a:rPr>
                            <m:t>𝟑</m:t>
                          </m:r>
                        </m:sup>
                      </m:sSup>
                      <m:r>
                        <a:rPr lang="it-IT" sz="2000" b="1" i="1" smtClean="0">
                          <a:latin typeface="Cambria Math" panose="02040503050406030204" pitchFamily="18" charset="0"/>
                        </a:rPr>
                        <m:t>𝒔</m:t>
                      </m:r>
                      <m:r>
                        <a:rPr lang="it-IT" sz="2000" b="1" i="1" smtClean="0">
                          <a:latin typeface="Cambria Math" panose="02040503050406030204" pitchFamily="18" charset="0"/>
                        </a:rPr>
                        <m:t>=</m:t>
                      </m:r>
                      <m:r>
                        <a:rPr lang="it-IT" sz="2000" b="1" i="1" smtClean="0">
                          <a:latin typeface="Cambria Math" panose="02040503050406030204" pitchFamily="18" charset="0"/>
                        </a:rPr>
                        <m:t>𝟖𝟏𝟔</m:t>
                      </m:r>
                      <m:r>
                        <a:rPr lang="it-IT" sz="2000" b="1" i="1" smtClean="0">
                          <a:latin typeface="Cambria Math" panose="02040503050406030204" pitchFamily="18" charset="0"/>
                        </a:rPr>
                        <m:t> </m:t>
                      </m:r>
                      <m:r>
                        <a:rPr lang="it-IT" sz="2000" b="1" i="1" smtClean="0">
                          <a:latin typeface="Cambria Math" panose="02040503050406030204" pitchFamily="18" charset="0"/>
                        </a:rPr>
                        <m:t>𝒔</m:t>
                      </m:r>
                    </m:oMath>
                  </m:oMathPara>
                </a14:m>
                <a:endParaRPr lang="it-IT" sz="2000" b="1" dirty="0"/>
              </a:p>
            </p:txBody>
          </p:sp>
        </mc:Choice>
        <mc:Fallback xmlns="">
          <p:sp>
            <p:nvSpPr>
              <p:cNvPr id="8" name="CasellaDiTesto 7">
                <a:extLst>
                  <a:ext uri="{FF2B5EF4-FFF2-40B4-BE49-F238E27FC236}">
                    <a16:creationId xmlns:a16="http://schemas.microsoft.com/office/drawing/2014/main" id="{652F246A-401D-4268-8514-CED9B08E0814}"/>
                  </a:ext>
                </a:extLst>
              </p:cNvPr>
              <p:cNvSpPr txBox="1">
                <a:spLocks noRot="1" noChangeAspect="1" noMove="1" noResize="1" noEditPoints="1" noAdjustHandles="1" noChangeArrowheads="1" noChangeShapeType="1" noTextEdit="1"/>
              </p:cNvSpPr>
              <p:nvPr/>
            </p:nvSpPr>
            <p:spPr>
              <a:xfrm>
                <a:off x="3059348" y="2971799"/>
                <a:ext cx="6158802" cy="492827"/>
              </a:xfrm>
              <a:prstGeom prst="rect">
                <a:avLst/>
              </a:prstGeom>
              <a:blipFill>
                <a:blip r:embed="rId2"/>
                <a:stretch>
                  <a:fillRect l="-495" t="-127160" r="-198" b="-188889"/>
                </a:stretch>
              </a:blipFill>
            </p:spPr>
            <p:txBody>
              <a:bodyPr/>
              <a:lstStyle/>
              <a:p>
                <a:r>
                  <a:rPr lang="it-IT">
                    <a:noFill/>
                  </a:rPr>
                  <a:t> </a:t>
                </a:r>
              </a:p>
            </p:txBody>
          </p:sp>
        </mc:Fallback>
      </mc:AlternateContent>
      <p:sp>
        <p:nvSpPr>
          <p:cNvPr id="9" name="CasellaDiTesto 8">
            <a:extLst>
              <a:ext uri="{FF2B5EF4-FFF2-40B4-BE49-F238E27FC236}">
                <a16:creationId xmlns:a16="http://schemas.microsoft.com/office/drawing/2014/main" id="{07C4FF02-0552-4D09-9BAB-19ED177ACF1E}"/>
              </a:ext>
            </a:extLst>
          </p:cNvPr>
          <p:cNvSpPr txBox="1"/>
          <p:nvPr/>
        </p:nvSpPr>
        <p:spPr>
          <a:xfrm>
            <a:off x="676758" y="3849261"/>
            <a:ext cx="9384044" cy="369332"/>
          </a:xfrm>
          <a:prstGeom prst="rect">
            <a:avLst/>
          </a:prstGeom>
          <a:noFill/>
        </p:spPr>
        <p:txBody>
          <a:bodyPr wrap="none" rtlCol="0">
            <a:spAutoFit/>
          </a:bodyPr>
          <a:lstStyle/>
          <a:p>
            <a:r>
              <a:rPr lang="it-IT" dirty="0"/>
              <a:t>Oppure, si considerino il numero complessivo di trasmissioni necessarie per inviare un file di 8Gbit</a:t>
            </a:r>
          </a:p>
        </p:txBody>
      </p:sp>
      <mc:AlternateContent xmlns:mc="http://schemas.openxmlformats.org/markup-compatibility/2006" xmlns:a14="http://schemas.microsoft.com/office/drawing/2010/main">
        <mc:Choice Requires="a14">
          <p:sp>
            <p:nvSpPr>
              <p:cNvPr id="10" name="CasellaDiTesto 9">
                <a:extLst>
                  <a:ext uri="{FF2B5EF4-FFF2-40B4-BE49-F238E27FC236}">
                    <a16:creationId xmlns:a16="http://schemas.microsoft.com/office/drawing/2014/main" id="{90651E06-D665-47EF-BB4F-D8ECFBBBAC19}"/>
                  </a:ext>
                </a:extLst>
              </p:cNvPr>
              <p:cNvSpPr txBox="1"/>
              <p:nvPr/>
            </p:nvSpPr>
            <p:spPr>
              <a:xfrm>
                <a:off x="4038600" y="4453782"/>
                <a:ext cx="3872791" cy="55579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it-IT" b="0" i="1" smtClean="0">
                          <a:latin typeface="Cambria Math" panose="02040503050406030204" pitchFamily="18" charset="0"/>
                        </a:rPr>
                        <m:t>𝑁</m:t>
                      </m:r>
                      <m:r>
                        <a:rPr lang="it-IT" b="0" i="1" smtClean="0">
                          <a:latin typeface="Cambria Math" panose="02040503050406030204" pitchFamily="18" charset="0"/>
                        </a:rPr>
                        <m:t>= </m:t>
                      </m:r>
                      <m:f>
                        <m:fPr>
                          <m:ctrlPr>
                            <a:rPr lang="it-IT" b="0" i="1" smtClean="0">
                              <a:latin typeface="Cambria Math" panose="02040503050406030204" pitchFamily="18" charset="0"/>
                            </a:rPr>
                          </m:ctrlPr>
                        </m:fPr>
                        <m:num>
                          <m:r>
                            <a:rPr lang="it-IT" b="0" i="1" smtClean="0">
                              <a:latin typeface="Cambria Math" panose="02040503050406030204" pitchFamily="18" charset="0"/>
                            </a:rPr>
                            <m:t>8</m:t>
                          </m:r>
                          <m:r>
                            <a:rPr lang="it-IT" b="0" i="1" smtClean="0">
                              <a:latin typeface="Cambria Math" panose="02040503050406030204" pitchFamily="18" charset="0"/>
                              <a:ea typeface="Cambria Math" panose="02040503050406030204" pitchFamily="18" charset="0"/>
                            </a:rPr>
                            <m:t>∙</m:t>
                          </m:r>
                          <m:sSup>
                            <m:sSupPr>
                              <m:ctrlPr>
                                <a:rPr lang="it-IT" b="0" i="1" smtClean="0">
                                  <a:latin typeface="Cambria Math" panose="02040503050406030204" pitchFamily="18" charset="0"/>
                                  <a:ea typeface="Cambria Math" panose="02040503050406030204" pitchFamily="18" charset="0"/>
                                </a:rPr>
                              </m:ctrlPr>
                            </m:sSupPr>
                            <m:e>
                              <m:r>
                                <a:rPr lang="it-IT" b="0" i="1" smtClean="0">
                                  <a:latin typeface="Cambria Math" panose="02040503050406030204" pitchFamily="18" charset="0"/>
                                  <a:ea typeface="Cambria Math" panose="02040503050406030204" pitchFamily="18" charset="0"/>
                                </a:rPr>
                                <m:t>10</m:t>
                              </m:r>
                            </m:e>
                            <m:sup>
                              <m:r>
                                <a:rPr lang="it-IT" b="0" i="1" smtClean="0">
                                  <a:latin typeface="Cambria Math" panose="02040503050406030204" pitchFamily="18" charset="0"/>
                                  <a:ea typeface="Cambria Math" panose="02040503050406030204" pitchFamily="18" charset="0"/>
                                </a:rPr>
                                <m:t>9</m:t>
                              </m:r>
                            </m:sup>
                          </m:sSup>
                          <m:r>
                            <a:rPr lang="it-IT" b="0" i="1" smtClean="0">
                              <a:latin typeface="Cambria Math" panose="02040503050406030204" pitchFamily="18" charset="0"/>
                              <a:ea typeface="Cambria Math" panose="02040503050406030204" pitchFamily="18" charset="0"/>
                            </a:rPr>
                            <m:t> </m:t>
                          </m:r>
                          <m:r>
                            <a:rPr lang="it-IT" b="0" i="1" smtClean="0">
                              <a:latin typeface="Cambria Math" panose="02040503050406030204" pitchFamily="18" charset="0"/>
                              <a:ea typeface="Cambria Math" panose="02040503050406030204" pitchFamily="18" charset="0"/>
                            </a:rPr>
                            <m:t>𝑏𝑖𝑡</m:t>
                          </m:r>
                        </m:num>
                        <m:den>
                          <m:r>
                            <a:rPr lang="it-IT" b="0" i="1" smtClean="0">
                              <a:latin typeface="Cambria Math" panose="02040503050406030204" pitchFamily="18" charset="0"/>
                            </a:rPr>
                            <m:t>10</m:t>
                          </m:r>
                          <m:r>
                            <a:rPr lang="it-IT" b="0" i="1" smtClean="0">
                              <a:latin typeface="Cambria Math" panose="02040503050406030204" pitchFamily="18" charset="0"/>
                              <a:ea typeface="Cambria Math" panose="02040503050406030204" pitchFamily="18" charset="0"/>
                            </a:rPr>
                            <m:t>∙</m:t>
                          </m:r>
                          <m:sSup>
                            <m:sSupPr>
                              <m:ctrlPr>
                                <a:rPr lang="it-IT" b="0" i="1" smtClean="0">
                                  <a:latin typeface="Cambria Math" panose="02040503050406030204" pitchFamily="18" charset="0"/>
                                  <a:ea typeface="Cambria Math" panose="02040503050406030204" pitchFamily="18" charset="0"/>
                                </a:rPr>
                              </m:ctrlPr>
                            </m:sSupPr>
                            <m:e>
                              <m:r>
                                <a:rPr lang="it-IT" b="0" i="1" smtClean="0">
                                  <a:latin typeface="Cambria Math" panose="02040503050406030204" pitchFamily="18" charset="0"/>
                                  <a:ea typeface="Cambria Math" panose="02040503050406030204" pitchFamily="18" charset="0"/>
                                </a:rPr>
                                <m:t>10</m:t>
                              </m:r>
                            </m:e>
                            <m:sup>
                              <m:r>
                                <a:rPr lang="it-IT" b="0" i="1" smtClean="0">
                                  <a:latin typeface="Cambria Math" panose="02040503050406030204" pitchFamily="18" charset="0"/>
                                  <a:ea typeface="Cambria Math" panose="02040503050406030204" pitchFamily="18" charset="0"/>
                                </a:rPr>
                                <m:t>3</m:t>
                              </m:r>
                            </m:sup>
                          </m:sSup>
                          <m:r>
                            <a:rPr lang="it-IT" b="0" i="1" smtClean="0">
                              <a:latin typeface="Cambria Math" panose="02040503050406030204" pitchFamily="18" charset="0"/>
                              <a:ea typeface="Cambria Math" panose="02040503050406030204" pitchFamily="18" charset="0"/>
                            </a:rPr>
                            <m:t>𝑏𝑖𝑡</m:t>
                          </m:r>
                        </m:den>
                      </m:f>
                      <m:r>
                        <a:rPr lang="it-IT" b="0" i="1" smtClean="0">
                          <a:latin typeface="Cambria Math" panose="02040503050406030204" pitchFamily="18" charset="0"/>
                        </a:rPr>
                        <m:t>=0.8</m:t>
                      </m:r>
                      <m:r>
                        <a:rPr lang="it-IT" b="0" i="1" smtClean="0">
                          <a:latin typeface="Cambria Math" panose="02040503050406030204" pitchFamily="18" charset="0"/>
                          <a:ea typeface="Cambria Math" panose="02040503050406030204" pitchFamily="18" charset="0"/>
                        </a:rPr>
                        <m:t>∙</m:t>
                      </m:r>
                      <m:sSup>
                        <m:sSupPr>
                          <m:ctrlPr>
                            <a:rPr lang="it-IT" b="0" i="1" smtClean="0">
                              <a:latin typeface="Cambria Math" panose="02040503050406030204" pitchFamily="18" charset="0"/>
                              <a:ea typeface="Cambria Math" panose="02040503050406030204" pitchFamily="18" charset="0"/>
                            </a:rPr>
                          </m:ctrlPr>
                        </m:sSupPr>
                        <m:e>
                          <m:r>
                            <a:rPr lang="it-IT" b="0" i="1" smtClean="0">
                              <a:latin typeface="Cambria Math" panose="02040503050406030204" pitchFamily="18" charset="0"/>
                              <a:ea typeface="Cambria Math" panose="02040503050406030204" pitchFamily="18" charset="0"/>
                            </a:rPr>
                            <m:t>10</m:t>
                          </m:r>
                        </m:e>
                        <m:sup>
                          <m:r>
                            <a:rPr lang="it-IT" b="0" i="1" smtClean="0">
                              <a:latin typeface="Cambria Math" panose="02040503050406030204" pitchFamily="18" charset="0"/>
                              <a:ea typeface="Cambria Math" panose="02040503050406030204" pitchFamily="18" charset="0"/>
                            </a:rPr>
                            <m:t>6</m:t>
                          </m:r>
                        </m:sup>
                      </m:sSup>
                      <m:r>
                        <a:rPr lang="it-IT" b="0" i="1" smtClean="0">
                          <a:latin typeface="Cambria Math" panose="02040503050406030204" pitchFamily="18" charset="0"/>
                          <a:ea typeface="Cambria Math" panose="02040503050406030204" pitchFamily="18" charset="0"/>
                        </a:rPr>
                        <m:t>=800000</m:t>
                      </m:r>
                    </m:oMath>
                  </m:oMathPara>
                </a14:m>
                <a:endParaRPr lang="it-IT" dirty="0"/>
              </a:p>
            </p:txBody>
          </p:sp>
        </mc:Choice>
        <mc:Fallback xmlns="">
          <p:sp>
            <p:nvSpPr>
              <p:cNvPr id="10" name="CasellaDiTesto 9">
                <a:extLst>
                  <a:ext uri="{FF2B5EF4-FFF2-40B4-BE49-F238E27FC236}">
                    <a16:creationId xmlns:a16="http://schemas.microsoft.com/office/drawing/2014/main" id="{90651E06-D665-47EF-BB4F-D8ECFBBBAC19}"/>
                  </a:ext>
                </a:extLst>
              </p:cNvPr>
              <p:cNvSpPr txBox="1">
                <a:spLocks noRot="1" noChangeAspect="1" noMove="1" noResize="1" noEditPoints="1" noAdjustHandles="1" noChangeArrowheads="1" noChangeShapeType="1" noTextEdit="1"/>
              </p:cNvSpPr>
              <p:nvPr/>
            </p:nvSpPr>
            <p:spPr>
              <a:xfrm>
                <a:off x="4038600" y="4453782"/>
                <a:ext cx="3872791" cy="555793"/>
              </a:xfrm>
              <a:prstGeom prst="rect">
                <a:avLst/>
              </a:prstGeom>
              <a:blipFill>
                <a:blip r:embed="rId3"/>
                <a:stretch>
                  <a:fillRect/>
                </a:stretch>
              </a:blipFill>
            </p:spPr>
            <p:txBody>
              <a:bodyPr/>
              <a:lstStyle/>
              <a:p>
                <a:r>
                  <a:rPr lang="it-IT">
                    <a:noFill/>
                  </a:rPr>
                  <a:t> </a:t>
                </a:r>
              </a:p>
            </p:txBody>
          </p:sp>
        </mc:Fallback>
      </mc:AlternateContent>
      <p:sp>
        <p:nvSpPr>
          <p:cNvPr id="11" name="CasellaDiTesto 10">
            <a:extLst>
              <a:ext uri="{FF2B5EF4-FFF2-40B4-BE49-F238E27FC236}">
                <a16:creationId xmlns:a16="http://schemas.microsoft.com/office/drawing/2014/main" id="{FF79C7BC-46CE-47E5-8D91-4FB4B07951C1}"/>
              </a:ext>
            </a:extLst>
          </p:cNvPr>
          <p:cNvSpPr txBox="1"/>
          <p:nvPr/>
        </p:nvSpPr>
        <p:spPr>
          <a:xfrm>
            <a:off x="685079" y="5276165"/>
            <a:ext cx="3073405" cy="369332"/>
          </a:xfrm>
          <a:prstGeom prst="rect">
            <a:avLst/>
          </a:prstGeom>
          <a:noFill/>
        </p:spPr>
        <p:txBody>
          <a:bodyPr wrap="none" rtlCol="0">
            <a:spAutoFit/>
          </a:bodyPr>
          <a:lstStyle/>
          <a:p>
            <a:r>
              <a:rPr lang="it-IT" dirty="0"/>
              <a:t>Ogni trasmissione dura 1,02ms</a:t>
            </a:r>
          </a:p>
        </p:txBody>
      </p:sp>
      <p:sp>
        <p:nvSpPr>
          <p:cNvPr id="12" name="Freccia a destra 11">
            <a:extLst>
              <a:ext uri="{FF2B5EF4-FFF2-40B4-BE49-F238E27FC236}">
                <a16:creationId xmlns:a16="http://schemas.microsoft.com/office/drawing/2014/main" id="{CA8E7B37-7602-4E1D-83D3-7529D0E95A0C}"/>
              </a:ext>
            </a:extLst>
          </p:cNvPr>
          <p:cNvSpPr/>
          <p:nvPr/>
        </p:nvSpPr>
        <p:spPr>
          <a:xfrm>
            <a:off x="1647850" y="5915031"/>
            <a:ext cx="573931" cy="18879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mc:AlternateContent xmlns:mc="http://schemas.openxmlformats.org/markup-compatibility/2006" xmlns:a14="http://schemas.microsoft.com/office/drawing/2010/main">
        <mc:Choice Requires="a14">
          <p:sp>
            <p:nvSpPr>
              <p:cNvPr id="13" name="CasellaDiTesto 12">
                <a:extLst>
                  <a:ext uri="{FF2B5EF4-FFF2-40B4-BE49-F238E27FC236}">
                    <a16:creationId xmlns:a16="http://schemas.microsoft.com/office/drawing/2014/main" id="{F0A71615-65B9-44D9-992D-EF56E9E99625}"/>
                  </a:ext>
                </a:extLst>
              </p:cNvPr>
              <p:cNvSpPr txBox="1"/>
              <p:nvPr/>
            </p:nvSpPr>
            <p:spPr>
              <a:xfrm>
                <a:off x="3217902" y="5870927"/>
                <a:ext cx="4767331"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it-IT" b="1" i="1" smtClean="0">
                          <a:latin typeface="Cambria Math" panose="02040503050406030204" pitchFamily="18" charset="0"/>
                        </a:rPr>
                        <m:t>𝑻</m:t>
                      </m:r>
                      <m:r>
                        <a:rPr lang="it-IT" b="1" i="1" smtClean="0">
                          <a:latin typeface="Cambria Math" panose="02040503050406030204" pitchFamily="18" charset="0"/>
                        </a:rPr>
                        <m:t>=</m:t>
                      </m:r>
                      <m:r>
                        <a:rPr lang="it-IT" b="1" i="1" smtClean="0">
                          <a:latin typeface="Cambria Math" panose="02040503050406030204" pitchFamily="18" charset="0"/>
                        </a:rPr>
                        <m:t>𝟖𝟎𝟎𝟎𝟎𝟎</m:t>
                      </m:r>
                      <m:r>
                        <a:rPr lang="it-IT" b="1" i="1" smtClean="0">
                          <a:latin typeface="Cambria Math" panose="02040503050406030204" pitchFamily="18" charset="0"/>
                          <a:ea typeface="Cambria Math" panose="02040503050406030204" pitchFamily="18" charset="0"/>
                        </a:rPr>
                        <m:t>∙</m:t>
                      </m:r>
                      <m:r>
                        <a:rPr lang="it-IT" b="1" i="1" smtClean="0">
                          <a:latin typeface="Cambria Math" panose="02040503050406030204" pitchFamily="18" charset="0"/>
                          <a:ea typeface="Cambria Math" panose="02040503050406030204" pitchFamily="18" charset="0"/>
                        </a:rPr>
                        <m:t>𝟏</m:t>
                      </m:r>
                      <m:r>
                        <a:rPr lang="it-IT" b="1" i="1" smtClean="0">
                          <a:latin typeface="Cambria Math" panose="02040503050406030204" pitchFamily="18" charset="0"/>
                          <a:ea typeface="Cambria Math" panose="02040503050406030204" pitchFamily="18" charset="0"/>
                        </a:rPr>
                        <m:t>.</m:t>
                      </m:r>
                      <m:r>
                        <a:rPr lang="it-IT" b="1" i="1" smtClean="0">
                          <a:latin typeface="Cambria Math" panose="02040503050406030204" pitchFamily="18" charset="0"/>
                          <a:ea typeface="Cambria Math" panose="02040503050406030204" pitchFamily="18" charset="0"/>
                        </a:rPr>
                        <m:t>𝟎𝟐</m:t>
                      </m:r>
                      <m:r>
                        <a:rPr lang="it-IT" b="1" i="1" smtClean="0">
                          <a:latin typeface="Cambria Math" panose="02040503050406030204" pitchFamily="18" charset="0"/>
                          <a:ea typeface="Cambria Math" panose="02040503050406030204" pitchFamily="18" charset="0"/>
                        </a:rPr>
                        <m:t> </m:t>
                      </m:r>
                      <m:r>
                        <a:rPr lang="it-IT" b="1" i="1" smtClean="0">
                          <a:latin typeface="Cambria Math" panose="02040503050406030204" pitchFamily="18" charset="0"/>
                          <a:ea typeface="Cambria Math" panose="02040503050406030204" pitchFamily="18" charset="0"/>
                        </a:rPr>
                        <m:t>𝒎𝒔</m:t>
                      </m:r>
                      <m:r>
                        <a:rPr lang="it-IT" b="1" i="1" smtClean="0">
                          <a:latin typeface="Cambria Math" panose="02040503050406030204" pitchFamily="18" charset="0"/>
                          <a:ea typeface="Cambria Math" panose="02040503050406030204" pitchFamily="18" charset="0"/>
                        </a:rPr>
                        <m:t>=</m:t>
                      </m:r>
                      <m:r>
                        <a:rPr lang="it-IT" b="1" i="1" smtClean="0">
                          <a:latin typeface="Cambria Math" panose="02040503050406030204" pitchFamily="18" charset="0"/>
                          <a:ea typeface="Cambria Math" panose="02040503050406030204" pitchFamily="18" charset="0"/>
                        </a:rPr>
                        <m:t>𝟖𝟏𝟔𝟎𝟎𝟎</m:t>
                      </m:r>
                      <m:r>
                        <a:rPr lang="it-IT" b="1" i="1" smtClean="0">
                          <a:latin typeface="Cambria Math" panose="02040503050406030204" pitchFamily="18" charset="0"/>
                          <a:ea typeface="Cambria Math" panose="02040503050406030204" pitchFamily="18" charset="0"/>
                        </a:rPr>
                        <m:t> </m:t>
                      </m:r>
                      <m:r>
                        <a:rPr lang="it-IT" b="1" i="1" smtClean="0">
                          <a:latin typeface="Cambria Math" panose="02040503050406030204" pitchFamily="18" charset="0"/>
                          <a:ea typeface="Cambria Math" panose="02040503050406030204" pitchFamily="18" charset="0"/>
                        </a:rPr>
                        <m:t>𝒎𝒔</m:t>
                      </m:r>
                      <m:r>
                        <a:rPr lang="it-IT" b="1" i="1" smtClean="0">
                          <a:latin typeface="Cambria Math" panose="02040503050406030204" pitchFamily="18" charset="0"/>
                          <a:ea typeface="Cambria Math" panose="02040503050406030204" pitchFamily="18" charset="0"/>
                        </a:rPr>
                        <m:t>=</m:t>
                      </m:r>
                      <m:r>
                        <a:rPr lang="it-IT" b="1" i="1" smtClean="0">
                          <a:latin typeface="Cambria Math" panose="02040503050406030204" pitchFamily="18" charset="0"/>
                          <a:ea typeface="Cambria Math" panose="02040503050406030204" pitchFamily="18" charset="0"/>
                        </a:rPr>
                        <m:t>𝟖𝟏𝟔</m:t>
                      </m:r>
                      <m:r>
                        <a:rPr lang="it-IT" b="1" i="1" smtClean="0">
                          <a:latin typeface="Cambria Math" panose="02040503050406030204" pitchFamily="18" charset="0"/>
                          <a:ea typeface="Cambria Math" panose="02040503050406030204" pitchFamily="18" charset="0"/>
                        </a:rPr>
                        <m:t> </m:t>
                      </m:r>
                      <m:r>
                        <a:rPr lang="it-IT" b="1" i="1" smtClean="0">
                          <a:latin typeface="Cambria Math" panose="02040503050406030204" pitchFamily="18" charset="0"/>
                          <a:ea typeface="Cambria Math" panose="02040503050406030204" pitchFamily="18" charset="0"/>
                        </a:rPr>
                        <m:t>𝒔</m:t>
                      </m:r>
                    </m:oMath>
                  </m:oMathPara>
                </a14:m>
                <a:endParaRPr lang="it-IT" b="1" dirty="0"/>
              </a:p>
            </p:txBody>
          </p:sp>
        </mc:Choice>
        <mc:Fallback xmlns="">
          <p:sp>
            <p:nvSpPr>
              <p:cNvPr id="13" name="CasellaDiTesto 12">
                <a:extLst>
                  <a:ext uri="{FF2B5EF4-FFF2-40B4-BE49-F238E27FC236}">
                    <a16:creationId xmlns:a16="http://schemas.microsoft.com/office/drawing/2014/main" id="{F0A71615-65B9-44D9-992D-EF56E9E99625}"/>
                  </a:ext>
                </a:extLst>
              </p:cNvPr>
              <p:cNvSpPr txBox="1">
                <a:spLocks noRot="1" noChangeAspect="1" noMove="1" noResize="1" noEditPoints="1" noAdjustHandles="1" noChangeArrowheads="1" noChangeShapeType="1" noTextEdit="1"/>
              </p:cNvSpPr>
              <p:nvPr/>
            </p:nvSpPr>
            <p:spPr>
              <a:xfrm>
                <a:off x="3217902" y="5870927"/>
                <a:ext cx="4767331" cy="276999"/>
              </a:xfrm>
              <a:prstGeom prst="rect">
                <a:avLst/>
              </a:prstGeom>
              <a:blipFill>
                <a:blip r:embed="rId4"/>
                <a:stretch>
                  <a:fillRect l="-767" r="-384" b="-6522"/>
                </a:stretch>
              </a:blipFill>
            </p:spPr>
            <p:txBody>
              <a:bodyPr/>
              <a:lstStyle/>
              <a:p>
                <a:r>
                  <a:rPr lang="it-IT">
                    <a:noFill/>
                  </a:rPr>
                  <a:t> </a:t>
                </a:r>
              </a:p>
            </p:txBody>
          </p:sp>
        </mc:Fallback>
      </mc:AlternateContent>
    </p:spTree>
    <p:extLst>
      <p:ext uri="{BB962C8B-B14F-4D97-AF65-F5344CB8AC3E}">
        <p14:creationId xmlns:p14="http://schemas.microsoft.com/office/powerpoint/2010/main" val="16596507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2B7F8B30-918A-556A-7914-7D3E105E0DDB}"/>
              </a:ext>
            </a:extLst>
          </p:cNvPr>
          <p:cNvSpPr txBox="1"/>
          <p:nvPr/>
        </p:nvSpPr>
        <p:spPr>
          <a:xfrm>
            <a:off x="386862" y="269631"/>
            <a:ext cx="3780202" cy="584775"/>
          </a:xfrm>
          <a:prstGeom prst="rect">
            <a:avLst/>
          </a:prstGeom>
          <a:noFill/>
        </p:spPr>
        <p:txBody>
          <a:bodyPr wrap="none" rtlCol="0">
            <a:spAutoFit/>
          </a:bodyPr>
          <a:lstStyle/>
          <a:p>
            <a:r>
              <a:rPr lang="it-IT" sz="3200" b="1" dirty="0">
                <a:solidFill>
                  <a:srgbClr val="C00000"/>
                </a:solidFill>
                <a:latin typeface="Century Gothic" panose="020B0502020202020204" pitchFamily="34" charset="0"/>
              </a:rPr>
              <a:t>Terminologia DNS</a:t>
            </a:r>
          </a:p>
        </p:txBody>
      </p:sp>
      <p:sp>
        <p:nvSpPr>
          <p:cNvPr id="4" name="CasellaDiTesto 3">
            <a:extLst>
              <a:ext uri="{FF2B5EF4-FFF2-40B4-BE49-F238E27FC236}">
                <a16:creationId xmlns:a16="http://schemas.microsoft.com/office/drawing/2014/main" id="{1D3C98F3-CFB6-CEAA-2055-E12FA76E3765}"/>
              </a:ext>
            </a:extLst>
          </p:cNvPr>
          <p:cNvSpPr txBox="1"/>
          <p:nvPr/>
        </p:nvSpPr>
        <p:spPr>
          <a:xfrm>
            <a:off x="386862" y="1561908"/>
            <a:ext cx="11312769" cy="4154984"/>
          </a:xfrm>
          <a:prstGeom prst="rect">
            <a:avLst/>
          </a:prstGeom>
          <a:noFill/>
        </p:spPr>
        <p:txBody>
          <a:bodyPr wrap="square">
            <a:spAutoFit/>
          </a:bodyPr>
          <a:lstStyle/>
          <a:p>
            <a:r>
              <a:rPr lang="it-IT" sz="2400" b="1" dirty="0"/>
              <a:t>RESOLVER (Risolutore)</a:t>
            </a:r>
          </a:p>
          <a:p>
            <a:endParaRPr lang="it-IT" sz="2400" dirty="0"/>
          </a:p>
          <a:p>
            <a:r>
              <a:rPr lang="it-IT" sz="2400" b="1" dirty="0" err="1"/>
              <a:t>Resolver</a:t>
            </a:r>
            <a:r>
              <a:rPr lang="it-IT" sz="2400" dirty="0"/>
              <a:t> è la parte </a:t>
            </a:r>
            <a:r>
              <a:rPr lang="it-IT" sz="2400" b="1" i="1" dirty="0"/>
              <a:t>client</a:t>
            </a:r>
            <a:r>
              <a:rPr lang="it-IT" sz="2400" dirty="0"/>
              <a:t> del sistema client/server DNS: pone le domande sui nomi degli </a:t>
            </a:r>
            <a:r>
              <a:rPr lang="it-IT" sz="2400" dirty="0" err="1"/>
              <a:t>host</a:t>
            </a:r>
            <a:r>
              <a:rPr lang="it-IT" sz="2400" dirty="0"/>
              <a:t> (</a:t>
            </a:r>
            <a:r>
              <a:rPr lang="it-IT" sz="2400" dirty="0" err="1"/>
              <a:t>hostnames</a:t>
            </a:r>
            <a:r>
              <a:rPr lang="it-IT" sz="2400" dirty="0"/>
              <a:t>). </a:t>
            </a:r>
          </a:p>
          <a:p>
            <a:endParaRPr lang="it-IT" sz="2400" dirty="0"/>
          </a:p>
          <a:p>
            <a:r>
              <a:rPr lang="it-IT" sz="2400" dirty="0"/>
              <a:t>Il </a:t>
            </a:r>
            <a:r>
              <a:rPr lang="it-IT" sz="2400" b="1" dirty="0" err="1"/>
              <a:t>Resolver</a:t>
            </a:r>
            <a:r>
              <a:rPr lang="it-IT" sz="2400" dirty="0"/>
              <a:t> è di solito una piccola libreria compilata in un qualsiasi linguaggio di programmazione che richiede i servizi DNS, e conosce quel tanto che basta per inviare query a un </a:t>
            </a:r>
            <a:r>
              <a:rPr lang="it-IT" sz="2400" dirty="0" err="1"/>
              <a:t>nameserver</a:t>
            </a:r>
            <a:r>
              <a:rPr lang="it-IT" sz="2400" dirty="0"/>
              <a:t> vicino.</a:t>
            </a:r>
          </a:p>
          <a:p>
            <a:endParaRPr lang="it-IT" sz="2400" dirty="0"/>
          </a:p>
          <a:p>
            <a:r>
              <a:rPr lang="it-IT" sz="2400" dirty="0"/>
              <a:t>I </a:t>
            </a:r>
            <a:r>
              <a:rPr lang="it-IT" sz="2400" b="1" dirty="0" err="1"/>
              <a:t>Resolver</a:t>
            </a:r>
            <a:r>
              <a:rPr lang="it-IT" sz="2400" dirty="0"/>
              <a:t> sono generalmente molto semplici, e si affidano ai server per fare il lavoro pesante.</a:t>
            </a:r>
          </a:p>
        </p:txBody>
      </p:sp>
    </p:spTree>
    <p:extLst>
      <p:ext uri="{BB962C8B-B14F-4D97-AF65-F5344CB8AC3E}">
        <p14:creationId xmlns:p14="http://schemas.microsoft.com/office/powerpoint/2010/main" val="405565830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a16="http://schemas.microsoft.com/office/drawing/2014/main" id="{3D514691-CB1E-4644-A138-93E0D9A853A4}"/>
              </a:ext>
            </a:extLst>
          </p:cNvPr>
          <p:cNvSpPr txBox="1">
            <a:spLocks/>
          </p:cNvSpPr>
          <p:nvPr/>
        </p:nvSpPr>
        <p:spPr>
          <a:xfrm>
            <a:off x="1865727" y="2766218"/>
            <a:ext cx="8460545" cy="662782"/>
          </a:xfrm>
          <a:prstGeom prst="rect">
            <a:avLst/>
          </a:prstGeom>
        </p:spPr>
        <p:txBody>
          <a:bodyPr/>
          <a:lstStyle>
            <a:defPPr>
              <a:defRPr lang="it-IT"/>
            </a:defPPr>
            <a:lvl1pPr indent="0">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vl2pPr marL="742950" indent="-285750">
              <a:spcBef>
                <a:spcPct val="20000"/>
              </a:spcBef>
              <a:buFont typeface="Arial" panose="020B0604020202020204" pitchFamily="34" charset="0"/>
              <a:buChar char="–"/>
              <a:defRPr sz="2800"/>
            </a:lvl2pPr>
            <a:lvl3pPr marL="1143000" indent="-228600">
              <a:spcBef>
                <a:spcPct val="20000"/>
              </a:spcBef>
              <a:buFont typeface="Arial" panose="020B0604020202020204" pitchFamily="34" charset="0"/>
              <a:buChar char="•"/>
              <a:defRPr sz="2400"/>
            </a:lvl3pPr>
            <a:lvl4pPr marL="1600200" indent="-228600">
              <a:spcBef>
                <a:spcPct val="20000"/>
              </a:spcBef>
              <a:buFont typeface="Arial" panose="020B0604020202020204" pitchFamily="34" charset="0"/>
              <a:buChar char="–"/>
              <a:defRPr sz="2000"/>
            </a:lvl4pPr>
            <a:lvl5pPr marL="2057400" indent="-228600">
              <a:spcBef>
                <a:spcPct val="20000"/>
              </a:spcBef>
              <a:buFont typeface="Arial" panose="020B0604020202020204" pitchFamily="34" charset="0"/>
              <a:buChar char="»"/>
              <a:defRPr sz="2000"/>
            </a:lvl5pPr>
            <a:lvl6pPr marL="2514600" indent="-228600">
              <a:spcBef>
                <a:spcPct val="20000"/>
              </a:spcBef>
              <a:buFont typeface="Arial" panose="020B0604020202020204" pitchFamily="34" charset="0"/>
              <a:buChar char="•"/>
              <a:defRPr sz="2000"/>
            </a:lvl6pPr>
            <a:lvl7pPr marL="2971800" indent="-228600">
              <a:spcBef>
                <a:spcPct val="20000"/>
              </a:spcBef>
              <a:buFont typeface="Arial" panose="020B0604020202020204" pitchFamily="34" charset="0"/>
              <a:buChar char="•"/>
              <a:defRPr sz="20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pPr algn="ctr"/>
            <a:r>
              <a:rPr lang="it-IT" dirty="0"/>
              <a:t>Esercizio 7 – Ritardi di Trasferimento</a:t>
            </a:r>
          </a:p>
        </p:txBody>
      </p:sp>
    </p:spTree>
    <p:extLst>
      <p:ext uri="{BB962C8B-B14F-4D97-AF65-F5344CB8AC3E}">
        <p14:creationId xmlns:p14="http://schemas.microsoft.com/office/powerpoint/2010/main" val="329894291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ACC426-E7EB-444B-B31A-F18BC071F091}"/>
              </a:ext>
            </a:extLst>
          </p:cNvPr>
          <p:cNvSpPr>
            <a:spLocks noGrp="1"/>
          </p:cNvSpPr>
          <p:nvPr>
            <p:ph type="title"/>
          </p:nvPr>
        </p:nvSpPr>
        <p:spPr>
          <a:xfrm>
            <a:off x="1934817" y="497477"/>
            <a:ext cx="8460545" cy="662782"/>
          </a:xfrm>
        </p:spPr>
        <p:txBody>
          <a:bodyPr/>
          <a:lstStyle/>
          <a:p>
            <a:pPr algn="l">
              <a:lnSpc>
                <a:spcPts val="2200"/>
              </a:lnSpc>
              <a:spcBef>
                <a:spcPct val="20000"/>
              </a:spcBef>
              <a:buFont typeface="Arial" panose="020B0604020202020204" pitchFamily="34" charset="0"/>
            </a:pPr>
            <a:r>
              <a:rPr lang="it-IT" sz="2400" b="1" dirty="0">
                <a:solidFill>
                  <a:srgbClr val="BD2B0B"/>
                </a:solidFill>
                <a:latin typeface="Century Gothic" panose="020B0502020202020204" pitchFamily="34" charset="0"/>
                <a:ea typeface="+mn-ea"/>
                <a:cs typeface="+mn-cs"/>
              </a:rPr>
              <a:t>Esercizio 7 – Ritardi di Trasferimento</a:t>
            </a:r>
          </a:p>
        </p:txBody>
      </p:sp>
      <p:sp>
        <p:nvSpPr>
          <p:cNvPr id="3" name="Rettangolo 2">
            <a:extLst>
              <a:ext uri="{FF2B5EF4-FFF2-40B4-BE49-F238E27FC236}">
                <a16:creationId xmlns:a16="http://schemas.microsoft.com/office/drawing/2014/main" id="{9DFC547A-89BD-4F21-99F3-A4CD4FC66BA6}"/>
              </a:ext>
            </a:extLst>
          </p:cNvPr>
          <p:cNvSpPr/>
          <p:nvPr/>
        </p:nvSpPr>
        <p:spPr>
          <a:xfrm>
            <a:off x="375821" y="1603151"/>
            <a:ext cx="11440358" cy="1569660"/>
          </a:xfrm>
          <a:prstGeom prst="rect">
            <a:avLst/>
          </a:prstGeom>
        </p:spPr>
        <p:txBody>
          <a:bodyPr wrap="square">
            <a:spAutoFit/>
          </a:bodyPr>
          <a:lstStyle/>
          <a:p>
            <a:r>
              <a:rPr lang="it-IT" sz="2400" dirty="0"/>
              <a:t>Un sistema trasmissivo della velocità di 100 kb/s presenta una lunghezza di 600 km tra </a:t>
            </a:r>
            <a:r>
              <a:rPr lang="it-IT" sz="2400" dirty="0" err="1"/>
              <a:t>Tx</a:t>
            </a:r>
            <a:r>
              <a:rPr lang="it-IT" sz="2400" dirty="0"/>
              <a:t> ed </a:t>
            </a:r>
            <a:r>
              <a:rPr lang="it-IT" sz="2400" dirty="0" err="1"/>
              <a:t>Rx</a:t>
            </a:r>
            <a:r>
              <a:rPr lang="it-IT" sz="2400" dirty="0"/>
              <a:t>. Fra i due elementi di testa sono presenti due router, ciascuno dei quali presenta una latenza (</a:t>
            </a:r>
            <a:r>
              <a:rPr lang="it-IT" sz="2400" dirty="0" err="1"/>
              <a:t>latency</a:t>
            </a:r>
            <a:r>
              <a:rPr lang="it-IT" sz="2400" dirty="0"/>
              <a:t>), ossia un tempo di accodamento in uscita, </a:t>
            </a:r>
            <a:r>
              <a:rPr lang="it-IT" sz="2400" u="sng" dirty="0"/>
              <a:t>pari al tempo di trasmissione</a:t>
            </a:r>
            <a:r>
              <a:rPr lang="it-IT" sz="2400" dirty="0"/>
              <a:t>, ed una capacità di 100kb/s. Si consideri trascurabile il tempo di elaborazione.</a:t>
            </a:r>
          </a:p>
        </p:txBody>
      </p:sp>
      <p:cxnSp>
        <p:nvCxnSpPr>
          <p:cNvPr id="47" name="Connettore diritto 46">
            <a:extLst>
              <a:ext uri="{FF2B5EF4-FFF2-40B4-BE49-F238E27FC236}">
                <a16:creationId xmlns:a16="http://schemas.microsoft.com/office/drawing/2014/main" id="{41713F68-818C-43ED-B1EE-BF75E31A2F00}"/>
              </a:ext>
            </a:extLst>
          </p:cNvPr>
          <p:cNvCxnSpPr/>
          <p:nvPr/>
        </p:nvCxnSpPr>
        <p:spPr>
          <a:xfrm>
            <a:off x="1934817" y="1378226"/>
            <a:ext cx="9687340"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Rettangolo 7">
            <a:extLst>
              <a:ext uri="{FF2B5EF4-FFF2-40B4-BE49-F238E27FC236}">
                <a16:creationId xmlns:a16="http://schemas.microsoft.com/office/drawing/2014/main" id="{CDE22E90-5DF8-4BBE-BFF0-C4A20512C697}"/>
              </a:ext>
            </a:extLst>
          </p:cNvPr>
          <p:cNvSpPr/>
          <p:nvPr/>
        </p:nvSpPr>
        <p:spPr>
          <a:xfrm>
            <a:off x="367838" y="3429000"/>
            <a:ext cx="11594501" cy="2554545"/>
          </a:xfrm>
          <a:prstGeom prst="rect">
            <a:avLst/>
          </a:prstGeom>
        </p:spPr>
        <p:txBody>
          <a:bodyPr wrap="square">
            <a:spAutoFit/>
          </a:bodyPr>
          <a:lstStyle/>
          <a:p>
            <a:r>
              <a:rPr lang="it-IT" sz="2000" b="1" dirty="0"/>
              <a:t>Quesiti</a:t>
            </a:r>
            <a:r>
              <a:rPr lang="it-IT" sz="2000" dirty="0"/>
              <a:t>:</a:t>
            </a:r>
          </a:p>
          <a:p>
            <a:endParaRPr lang="it-IT" sz="2000" dirty="0">
              <a:solidFill>
                <a:srgbClr val="000000"/>
              </a:solidFill>
              <a:latin typeface="Trebuchet MS" panose="020B0603020202020204" pitchFamily="34" charset="0"/>
            </a:endParaRPr>
          </a:p>
          <a:p>
            <a:r>
              <a:rPr lang="it-IT" sz="2000" dirty="0">
                <a:solidFill>
                  <a:srgbClr val="000000"/>
                </a:solidFill>
                <a:latin typeface="Trebuchet MS" panose="020B0603020202020204" pitchFamily="34" charset="0"/>
              </a:rPr>
              <a:t>Si chiede di calcolare il ritardo totale nella trasmissione di un pacchetto di 3000 bit, assumendo un ritardo di propagazione di 5</a:t>
            </a:r>
            <a:r>
              <a:rPr lang="el-GR" sz="2000" dirty="0">
                <a:solidFill>
                  <a:srgbClr val="000000"/>
                </a:solidFill>
                <a:latin typeface="Trebuchet MS" panose="020B0603020202020204" pitchFamily="34" charset="0"/>
              </a:rPr>
              <a:t>μ</a:t>
            </a:r>
            <a:r>
              <a:rPr lang="it-IT" sz="2000" dirty="0">
                <a:solidFill>
                  <a:srgbClr val="000000"/>
                </a:solidFill>
                <a:latin typeface="Trebuchet MS" panose="020B0603020202020204" pitchFamily="34" charset="0"/>
              </a:rPr>
              <a:t>s: nei due casi in cui nei router si applichi:</a:t>
            </a:r>
          </a:p>
          <a:p>
            <a:endParaRPr lang="it-IT" sz="2000" dirty="0">
              <a:solidFill>
                <a:srgbClr val="000000"/>
              </a:solidFill>
              <a:latin typeface="Trebuchet MS" panose="020B0603020202020204" pitchFamily="34" charset="0"/>
            </a:endParaRPr>
          </a:p>
          <a:p>
            <a:pPr marL="285750" indent="-285750">
              <a:buFont typeface="Arial" panose="020B0604020202020204" pitchFamily="34" charset="0"/>
              <a:buChar char="•"/>
            </a:pPr>
            <a:r>
              <a:rPr lang="it-IT" sz="2000" dirty="0">
                <a:solidFill>
                  <a:srgbClr val="000000"/>
                </a:solidFill>
                <a:latin typeface="Trebuchet MS" panose="020B0603020202020204" pitchFamily="34" charset="0"/>
              </a:rPr>
              <a:t>la modalità </a:t>
            </a:r>
            <a:r>
              <a:rPr lang="it-IT" sz="2000" b="1" i="1" dirty="0">
                <a:solidFill>
                  <a:srgbClr val="000000"/>
                </a:solidFill>
                <a:latin typeface="Trebuchet MS,Italic"/>
              </a:rPr>
              <a:t>store and </a:t>
            </a:r>
            <a:r>
              <a:rPr lang="it-IT" sz="2000" b="1" i="1" dirty="0" err="1">
                <a:solidFill>
                  <a:srgbClr val="000000"/>
                </a:solidFill>
                <a:latin typeface="Trebuchet MS,Italic"/>
              </a:rPr>
              <a:t>forward</a:t>
            </a:r>
            <a:endParaRPr lang="it-IT" sz="2000" b="1" i="1" dirty="0">
              <a:solidFill>
                <a:srgbClr val="000000"/>
              </a:solidFill>
              <a:latin typeface="Trebuchet MS,Italic"/>
            </a:endParaRPr>
          </a:p>
          <a:p>
            <a:pPr marL="285750" indent="-285750">
              <a:buFont typeface="Arial" panose="020B0604020202020204" pitchFamily="34" charset="0"/>
              <a:buChar char="•"/>
            </a:pPr>
            <a:r>
              <a:rPr lang="it-IT" sz="2000" dirty="0">
                <a:solidFill>
                  <a:srgbClr val="000000"/>
                </a:solidFill>
                <a:latin typeface="Trebuchet MS" panose="020B0603020202020204" pitchFamily="34" charset="0"/>
              </a:rPr>
              <a:t>la modalità </a:t>
            </a:r>
            <a:r>
              <a:rPr lang="it-IT" sz="2000" b="1" i="1" dirty="0" err="1">
                <a:solidFill>
                  <a:srgbClr val="000000"/>
                </a:solidFill>
                <a:latin typeface="Trebuchet MS,Italic"/>
              </a:rPr>
              <a:t>cut-through</a:t>
            </a:r>
            <a:r>
              <a:rPr lang="it-IT" sz="2000" dirty="0">
                <a:solidFill>
                  <a:srgbClr val="000000"/>
                </a:solidFill>
                <a:latin typeface="Trebuchet MS" panose="020B0603020202020204" pitchFamily="34" charset="0"/>
              </a:rPr>
              <a:t>, considerando che la lunghezza dell'</a:t>
            </a:r>
            <a:r>
              <a:rPr lang="it-IT" sz="2000" i="1" dirty="0" err="1">
                <a:solidFill>
                  <a:srgbClr val="000000"/>
                </a:solidFill>
                <a:latin typeface="Trebuchet MS,Italic"/>
              </a:rPr>
              <a:t>header</a:t>
            </a:r>
            <a:r>
              <a:rPr lang="it-IT" sz="2000" i="1" dirty="0">
                <a:solidFill>
                  <a:srgbClr val="000000"/>
                </a:solidFill>
                <a:latin typeface="Trebuchet MS,Italic"/>
              </a:rPr>
              <a:t> </a:t>
            </a:r>
            <a:r>
              <a:rPr lang="it-IT" sz="2000" dirty="0">
                <a:solidFill>
                  <a:srgbClr val="000000"/>
                </a:solidFill>
                <a:latin typeface="Trebuchet MS" panose="020B0603020202020204" pitchFamily="34" charset="0"/>
              </a:rPr>
              <a:t>sia di 200 bit (a parità di dimensione totale del pacchetto).</a:t>
            </a:r>
            <a:endParaRPr lang="it-IT" sz="2000" dirty="0"/>
          </a:p>
        </p:txBody>
      </p:sp>
    </p:spTree>
    <p:extLst>
      <p:ext uri="{BB962C8B-B14F-4D97-AF65-F5344CB8AC3E}">
        <p14:creationId xmlns:p14="http://schemas.microsoft.com/office/powerpoint/2010/main" val="306942149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ACC426-E7EB-444B-B31A-F18BC071F091}"/>
              </a:ext>
            </a:extLst>
          </p:cNvPr>
          <p:cNvSpPr>
            <a:spLocks noGrp="1"/>
          </p:cNvSpPr>
          <p:nvPr>
            <p:ph type="title"/>
          </p:nvPr>
        </p:nvSpPr>
        <p:spPr>
          <a:xfrm>
            <a:off x="1934817" y="497477"/>
            <a:ext cx="8460545" cy="662782"/>
          </a:xfrm>
        </p:spPr>
        <p:txBody>
          <a:bodyPr/>
          <a:lstStyle/>
          <a:p>
            <a:pPr algn="l">
              <a:lnSpc>
                <a:spcPts val="2200"/>
              </a:lnSpc>
              <a:spcBef>
                <a:spcPct val="20000"/>
              </a:spcBef>
              <a:buFont typeface="Arial" panose="020B0604020202020204" pitchFamily="34" charset="0"/>
            </a:pPr>
            <a:r>
              <a:rPr lang="it-IT" sz="2400" b="1" dirty="0">
                <a:solidFill>
                  <a:srgbClr val="BD2B0B"/>
                </a:solidFill>
                <a:latin typeface="Century Gothic" panose="020B0502020202020204" pitchFamily="34" charset="0"/>
                <a:ea typeface="+mn-ea"/>
                <a:cs typeface="+mn-cs"/>
              </a:rPr>
              <a:t>Esercizio 7 – Ritardi di Trasferimento – Soluzione 1/5</a:t>
            </a:r>
          </a:p>
        </p:txBody>
      </p:sp>
      <p:cxnSp>
        <p:nvCxnSpPr>
          <p:cNvPr id="47" name="Connettore diritto 46">
            <a:extLst>
              <a:ext uri="{FF2B5EF4-FFF2-40B4-BE49-F238E27FC236}">
                <a16:creationId xmlns:a16="http://schemas.microsoft.com/office/drawing/2014/main" id="{41713F68-818C-43ED-B1EE-BF75E31A2F00}"/>
              </a:ext>
            </a:extLst>
          </p:cNvPr>
          <p:cNvCxnSpPr/>
          <p:nvPr/>
        </p:nvCxnSpPr>
        <p:spPr>
          <a:xfrm>
            <a:off x="1934817" y="1378226"/>
            <a:ext cx="968734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55" name="Gruppo 54">
            <a:extLst>
              <a:ext uri="{FF2B5EF4-FFF2-40B4-BE49-F238E27FC236}">
                <a16:creationId xmlns:a16="http://schemas.microsoft.com/office/drawing/2014/main" id="{326AB476-2CA4-4DDC-902A-AFB0BCAB2476}"/>
              </a:ext>
            </a:extLst>
          </p:cNvPr>
          <p:cNvGrpSpPr/>
          <p:nvPr/>
        </p:nvGrpSpPr>
        <p:grpSpPr>
          <a:xfrm>
            <a:off x="2126005" y="2212818"/>
            <a:ext cx="7753298" cy="2283802"/>
            <a:chOff x="2116987" y="1569080"/>
            <a:chExt cx="7753298" cy="2283802"/>
          </a:xfrm>
        </p:grpSpPr>
        <p:pic>
          <p:nvPicPr>
            <p:cNvPr id="10" name="Picture 2" descr="Risultato immagini per server icon">
              <a:extLst>
                <a:ext uri="{FF2B5EF4-FFF2-40B4-BE49-F238E27FC236}">
                  <a16:creationId xmlns:a16="http://schemas.microsoft.com/office/drawing/2014/main" id="{1F304844-7789-4E0B-A057-35A79BECC3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16987" y="2498598"/>
              <a:ext cx="950175" cy="95017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Risultato immagini per server icon">
              <a:extLst>
                <a:ext uri="{FF2B5EF4-FFF2-40B4-BE49-F238E27FC236}">
                  <a16:creationId xmlns:a16="http://schemas.microsoft.com/office/drawing/2014/main" id="{613C1676-D4CB-49C8-A268-A11E836F83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20110" y="2797691"/>
              <a:ext cx="950175" cy="950175"/>
            </a:xfrm>
            <a:prstGeom prst="rect">
              <a:avLst/>
            </a:prstGeom>
            <a:noFill/>
            <a:extLst>
              <a:ext uri="{909E8E84-426E-40DD-AFC4-6F175D3DCCD1}">
                <a14:hiddenFill xmlns:a14="http://schemas.microsoft.com/office/drawing/2010/main">
                  <a:solidFill>
                    <a:srgbClr val="FFFFFF"/>
                  </a:solidFill>
                </a14:hiddenFill>
              </a:ext>
            </a:extLst>
          </p:spPr>
        </p:pic>
        <p:cxnSp>
          <p:nvCxnSpPr>
            <p:cNvPr id="12" name="Connettore a gomito 11">
              <a:extLst>
                <a:ext uri="{FF2B5EF4-FFF2-40B4-BE49-F238E27FC236}">
                  <a16:creationId xmlns:a16="http://schemas.microsoft.com/office/drawing/2014/main" id="{65971F9E-F3CB-4ACC-BFBA-418BE3BE63D4}"/>
                </a:ext>
              </a:extLst>
            </p:cNvPr>
            <p:cNvCxnSpPr>
              <a:cxnSpLocks/>
              <a:stCxn id="10" idx="3"/>
              <a:endCxn id="1026" idx="1"/>
            </p:cNvCxnSpPr>
            <p:nvPr/>
          </p:nvCxnSpPr>
          <p:spPr>
            <a:xfrm>
              <a:off x="3067162" y="2973686"/>
              <a:ext cx="1232333" cy="84563"/>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13" name="CasellaDiTesto 12">
              <a:extLst>
                <a:ext uri="{FF2B5EF4-FFF2-40B4-BE49-F238E27FC236}">
                  <a16:creationId xmlns:a16="http://schemas.microsoft.com/office/drawing/2014/main" id="{035DC784-E225-48B5-A0FD-7B32C98B940B}"/>
                </a:ext>
              </a:extLst>
            </p:cNvPr>
            <p:cNvSpPr txBox="1"/>
            <p:nvPr/>
          </p:nvSpPr>
          <p:spPr>
            <a:xfrm>
              <a:off x="5396705" y="1569080"/>
              <a:ext cx="889603" cy="369332"/>
            </a:xfrm>
            <a:prstGeom prst="rect">
              <a:avLst/>
            </a:prstGeom>
            <a:noFill/>
          </p:spPr>
          <p:txBody>
            <a:bodyPr wrap="none" rtlCol="0">
              <a:spAutoFit/>
            </a:bodyPr>
            <a:lstStyle/>
            <a:p>
              <a:r>
                <a:rPr lang="it-IT" dirty="0"/>
                <a:t>600 Km</a:t>
              </a:r>
            </a:p>
          </p:txBody>
        </p:sp>
        <p:sp>
          <p:nvSpPr>
            <p:cNvPr id="14" name="CasellaDiTesto 13">
              <a:extLst>
                <a:ext uri="{FF2B5EF4-FFF2-40B4-BE49-F238E27FC236}">
                  <a16:creationId xmlns:a16="http://schemas.microsoft.com/office/drawing/2014/main" id="{237DC707-BEE9-45EC-86AC-6004C71DE705}"/>
                </a:ext>
              </a:extLst>
            </p:cNvPr>
            <p:cNvSpPr txBox="1"/>
            <p:nvPr/>
          </p:nvSpPr>
          <p:spPr>
            <a:xfrm>
              <a:off x="2399008" y="2129266"/>
              <a:ext cx="386131" cy="369332"/>
            </a:xfrm>
            <a:prstGeom prst="rect">
              <a:avLst/>
            </a:prstGeom>
            <a:noFill/>
          </p:spPr>
          <p:txBody>
            <a:bodyPr wrap="none" rtlCol="0">
              <a:spAutoFit/>
            </a:bodyPr>
            <a:lstStyle/>
            <a:p>
              <a:r>
                <a:rPr lang="it-IT" dirty="0" err="1"/>
                <a:t>Tx</a:t>
              </a:r>
              <a:endParaRPr lang="it-IT" dirty="0"/>
            </a:p>
          </p:txBody>
        </p:sp>
        <p:sp>
          <p:nvSpPr>
            <p:cNvPr id="15" name="CasellaDiTesto 14">
              <a:extLst>
                <a:ext uri="{FF2B5EF4-FFF2-40B4-BE49-F238E27FC236}">
                  <a16:creationId xmlns:a16="http://schemas.microsoft.com/office/drawing/2014/main" id="{6B488763-72FE-41C7-9626-5D39CFE8862C}"/>
                </a:ext>
              </a:extLst>
            </p:cNvPr>
            <p:cNvSpPr txBox="1"/>
            <p:nvPr/>
          </p:nvSpPr>
          <p:spPr>
            <a:xfrm>
              <a:off x="8920296" y="2399630"/>
              <a:ext cx="409086" cy="369332"/>
            </a:xfrm>
            <a:prstGeom prst="rect">
              <a:avLst/>
            </a:prstGeom>
            <a:noFill/>
          </p:spPr>
          <p:txBody>
            <a:bodyPr wrap="none" rtlCol="0">
              <a:spAutoFit/>
            </a:bodyPr>
            <a:lstStyle/>
            <a:p>
              <a:r>
                <a:rPr lang="it-IT" dirty="0" err="1"/>
                <a:t>Rx</a:t>
              </a:r>
              <a:endParaRPr lang="it-IT" dirty="0"/>
            </a:p>
          </p:txBody>
        </p:sp>
        <p:pic>
          <p:nvPicPr>
            <p:cNvPr id="1026" name="Picture 2" descr="Risultato immagini per router icon">
              <a:extLst>
                <a:ext uri="{FF2B5EF4-FFF2-40B4-BE49-F238E27FC236}">
                  <a16:creationId xmlns:a16="http://schemas.microsoft.com/office/drawing/2014/main" id="{33EDA6B9-DCED-4591-8354-77627235BC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99495" y="2539090"/>
              <a:ext cx="1038317" cy="1038317"/>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Risultato immagini per router icon">
              <a:extLst>
                <a:ext uri="{FF2B5EF4-FFF2-40B4-BE49-F238E27FC236}">
                  <a16:creationId xmlns:a16="http://schemas.microsoft.com/office/drawing/2014/main" id="{F5A85955-83EF-441B-AB4F-CBF41E3417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49646" y="2611003"/>
              <a:ext cx="1038317" cy="1038317"/>
            </a:xfrm>
            <a:prstGeom prst="rect">
              <a:avLst/>
            </a:prstGeom>
            <a:noFill/>
            <a:extLst>
              <a:ext uri="{909E8E84-426E-40DD-AFC4-6F175D3DCCD1}">
                <a14:hiddenFill xmlns:a14="http://schemas.microsoft.com/office/drawing/2010/main">
                  <a:solidFill>
                    <a:srgbClr val="FFFFFF"/>
                  </a:solidFill>
                </a14:hiddenFill>
              </a:ext>
            </a:extLst>
          </p:spPr>
        </p:pic>
        <p:cxnSp>
          <p:nvCxnSpPr>
            <p:cNvPr id="17" name="Connettore a gomito 16">
              <a:extLst>
                <a:ext uri="{FF2B5EF4-FFF2-40B4-BE49-F238E27FC236}">
                  <a16:creationId xmlns:a16="http://schemas.microsoft.com/office/drawing/2014/main" id="{F3CEE918-FE2D-4707-BF97-41CB542495EE}"/>
                </a:ext>
              </a:extLst>
            </p:cNvPr>
            <p:cNvCxnSpPr>
              <a:stCxn id="19" idx="3"/>
              <a:endCxn id="11" idx="1"/>
            </p:cNvCxnSpPr>
            <p:nvPr/>
          </p:nvCxnSpPr>
          <p:spPr>
            <a:xfrm>
              <a:off x="7687963" y="3130162"/>
              <a:ext cx="1232147" cy="142617"/>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22" name="Connettore 2 21">
              <a:extLst>
                <a:ext uri="{FF2B5EF4-FFF2-40B4-BE49-F238E27FC236}">
                  <a16:creationId xmlns:a16="http://schemas.microsoft.com/office/drawing/2014/main" id="{55B15B69-9288-46F3-9756-EFE3034D84B8}"/>
                </a:ext>
              </a:extLst>
            </p:cNvPr>
            <p:cNvCxnSpPr>
              <a:cxnSpLocks/>
            </p:cNvCxnSpPr>
            <p:nvPr/>
          </p:nvCxnSpPr>
          <p:spPr>
            <a:xfrm>
              <a:off x="2929631" y="2032986"/>
              <a:ext cx="582375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28" name="Gruppo 27">
              <a:extLst>
                <a:ext uri="{FF2B5EF4-FFF2-40B4-BE49-F238E27FC236}">
                  <a16:creationId xmlns:a16="http://schemas.microsoft.com/office/drawing/2014/main" id="{F8867251-CFC4-4BC7-918C-31289F187A6C}"/>
                </a:ext>
              </a:extLst>
            </p:cNvPr>
            <p:cNvGrpSpPr/>
            <p:nvPr/>
          </p:nvGrpSpPr>
          <p:grpSpPr>
            <a:xfrm>
              <a:off x="3093272" y="3147582"/>
              <a:ext cx="1169615" cy="482685"/>
              <a:chOff x="3105445" y="2441345"/>
              <a:chExt cx="1169615" cy="482685"/>
            </a:xfrm>
          </p:grpSpPr>
          <mc:AlternateContent xmlns:mc="http://schemas.openxmlformats.org/markup-compatibility/2006" xmlns:a14="http://schemas.microsoft.com/office/drawing/2010/main">
            <mc:Choice Requires="a14">
              <p:sp>
                <p:nvSpPr>
                  <p:cNvPr id="25" name="CasellaDiTesto 24">
                    <a:extLst>
                      <a:ext uri="{FF2B5EF4-FFF2-40B4-BE49-F238E27FC236}">
                        <a16:creationId xmlns:a16="http://schemas.microsoft.com/office/drawing/2014/main" id="{12EBFBD6-B08B-4E7C-99E5-556D2B4E82D4}"/>
                      </a:ext>
                    </a:extLst>
                  </p:cNvPr>
                  <p:cNvSpPr txBox="1"/>
                  <p:nvPr/>
                </p:nvSpPr>
                <p:spPr>
                  <a:xfrm>
                    <a:off x="3105445" y="2441345"/>
                    <a:ext cx="1169615"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it-IT" sz="1400" i="1" smtClean="0">
                                  <a:latin typeface="Cambria Math" panose="02040503050406030204" pitchFamily="18" charset="0"/>
                                </a:rPr>
                              </m:ctrlPr>
                            </m:sSubPr>
                            <m:e>
                              <m:r>
                                <a:rPr lang="it-IT" sz="1400" b="0" i="1" smtClean="0">
                                  <a:latin typeface="Cambria Math" panose="02040503050406030204" pitchFamily="18" charset="0"/>
                                </a:rPr>
                                <m:t>𝑅</m:t>
                              </m:r>
                            </m:e>
                            <m:sub>
                              <m:r>
                                <a:rPr lang="it-IT" sz="1400" b="0" i="1" smtClean="0">
                                  <a:latin typeface="Cambria Math" panose="02040503050406030204" pitchFamily="18" charset="0"/>
                                </a:rPr>
                                <m:t>1</m:t>
                              </m:r>
                            </m:sub>
                          </m:sSub>
                          <m:r>
                            <a:rPr lang="it-IT" sz="1400" b="0" i="1" smtClean="0">
                              <a:latin typeface="Cambria Math" panose="02040503050406030204" pitchFamily="18" charset="0"/>
                            </a:rPr>
                            <m:t>=100</m:t>
                          </m:r>
                          <m:r>
                            <a:rPr lang="it-IT" sz="1400" b="0" i="1" smtClean="0">
                              <a:latin typeface="Cambria Math" panose="02040503050406030204" pitchFamily="18" charset="0"/>
                            </a:rPr>
                            <m:t>𝐾𝑏𝑝𝑠</m:t>
                          </m:r>
                        </m:oMath>
                      </m:oMathPara>
                    </a14:m>
                    <a:endParaRPr lang="it-IT" sz="1400" dirty="0"/>
                  </a:p>
                </p:txBody>
              </p:sp>
            </mc:Choice>
            <mc:Fallback xmlns="">
              <p:sp>
                <p:nvSpPr>
                  <p:cNvPr id="25" name="CasellaDiTesto 24">
                    <a:extLst>
                      <a:ext uri="{FF2B5EF4-FFF2-40B4-BE49-F238E27FC236}">
                        <a16:creationId xmlns:a16="http://schemas.microsoft.com/office/drawing/2014/main" id="{12EBFBD6-B08B-4E7C-99E5-556D2B4E82D4}"/>
                      </a:ext>
                    </a:extLst>
                  </p:cNvPr>
                  <p:cNvSpPr txBox="1">
                    <a:spLocks noRot="1" noChangeAspect="1" noMove="1" noResize="1" noEditPoints="1" noAdjustHandles="1" noChangeArrowheads="1" noChangeShapeType="1" noTextEdit="1"/>
                  </p:cNvSpPr>
                  <p:nvPr/>
                </p:nvSpPr>
                <p:spPr>
                  <a:xfrm>
                    <a:off x="3105445" y="2441345"/>
                    <a:ext cx="1169615" cy="215444"/>
                  </a:xfrm>
                  <a:prstGeom prst="rect">
                    <a:avLst/>
                  </a:prstGeom>
                  <a:blipFill>
                    <a:blip r:embed="rId4"/>
                    <a:stretch>
                      <a:fillRect l="-3125" r="-3646" b="-31429"/>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26" name="CasellaDiTesto 25">
                    <a:extLst>
                      <a:ext uri="{FF2B5EF4-FFF2-40B4-BE49-F238E27FC236}">
                        <a16:creationId xmlns:a16="http://schemas.microsoft.com/office/drawing/2014/main" id="{6C960A09-D7DD-4CD5-B6FC-A8744D93281C}"/>
                      </a:ext>
                    </a:extLst>
                  </p:cNvPr>
                  <p:cNvSpPr txBox="1"/>
                  <p:nvPr/>
                </p:nvSpPr>
                <p:spPr>
                  <a:xfrm>
                    <a:off x="3180901" y="2676398"/>
                    <a:ext cx="689997" cy="2476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it-IT" sz="1400" i="1" smtClean="0">
                                  <a:latin typeface="Cambria Math" panose="02040503050406030204" pitchFamily="18" charset="0"/>
                                </a:rPr>
                              </m:ctrlPr>
                            </m:sSubPr>
                            <m:e>
                              <m:r>
                                <a:rPr lang="it-IT" sz="1400" i="1" smtClean="0">
                                  <a:latin typeface="Cambria Math" panose="02040503050406030204" pitchFamily="18" charset="0"/>
                                  <a:ea typeface="Cambria Math" panose="02040503050406030204" pitchFamily="18" charset="0"/>
                                </a:rPr>
                                <m:t>𝜏</m:t>
                              </m:r>
                            </m:e>
                            <m:sub>
                              <m:r>
                                <a:rPr lang="it-IT" sz="1400" b="0" i="1" smtClean="0">
                                  <a:latin typeface="Cambria Math" panose="02040503050406030204" pitchFamily="18" charset="0"/>
                                </a:rPr>
                                <m:t>1</m:t>
                              </m:r>
                            </m:sub>
                          </m:sSub>
                          <m:r>
                            <a:rPr lang="it-IT" sz="1400" b="0" i="1" smtClean="0">
                              <a:latin typeface="Cambria Math" panose="02040503050406030204" pitchFamily="18" charset="0"/>
                            </a:rPr>
                            <m:t>=</m:t>
                          </m:r>
                          <m:f>
                            <m:fPr>
                              <m:type m:val="skw"/>
                              <m:ctrlPr>
                                <a:rPr lang="it-IT" sz="1400" b="0" i="1" smtClean="0">
                                  <a:latin typeface="Cambria Math" panose="02040503050406030204" pitchFamily="18" charset="0"/>
                                </a:rPr>
                              </m:ctrlPr>
                            </m:fPr>
                            <m:num>
                              <m:r>
                                <a:rPr lang="it-IT" sz="1400" b="0" i="1" smtClean="0">
                                  <a:latin typeface="Cambria Math" panose="02040503050406030204" pitchFamily="18" charset="0"/>
                                  <a:ea typeface="Cambria Math" panose="02040503050406030204" pitchFamily="18" charset="0"/>
                                </a:rPr>
                                <m:t>𝜏</m:t>
                              </m:r>
                            </m:num>
                            <m:den>
                              <m:r>
                                <a:rPr lang="it-IT" sz="1400" b="0" i="1" smtClean="0">
                                  <a:latin typeface="Cambria Math" panose="02040503050406030204" pitchFamily="18" charset="0"/>
                                </a:rPr>
                                <m:t>3</m:t>
                              </m:r>
                            </m:den>
                          </m:f>
                        </m:oMath>
                      </m:oMathPara>
                    </a14:m>
                    <a:endParaRPr lang="it-IT" sz="1400" dirty="0"/>
                  </a:p>
                </p:txBody>
              </p:sp>
            </mc:Choice>
            <mc:Fallback xmlns="">
              <p:sp>
                <p:nvSpPr>
                  <p:cNvPr id="26" name="CasellaDiTesto 25">
                    <a:extLst>
                      <a:ext uri="{FF2B5EF4-FFF2-40B4-BE49-F238E27FC236}">
                        <a16:creationId xmlns:a16="http://schemas.microsoft.com/office/drawing/2014/main" id="{6C960A09-D7DD-4CD5-B6FC-A8744D93281C}"/>
                      </a:ext>
                    </a:extLst>
                  </p:cNvPr>
                  <p:cNvSpPr txBox="1">
                    <a:spLocks noRot="1" noChangeAspect="1" noMove="1" noResize="1" noEditPoints="1" noAdjustHandles="1" noChangeArrowheads="1" noChangeShapeType="1" noTextEdit="1"/>
                  </p:cNvSpPr>
                  <p:nvPr/>
                </p:nvSpPr>
                <p:spPr>
                  <a:xfrm>
                    <a:off x="3180901" y="2676398"/>
                    <a:ext cx="689997" cy="247632"/>
                  </a:xfrm>
                  <a:prstGeom prst="rect">
                    <a:avLst/>
                  </a:prstGeom>
                  <a:blipFill>
                    <a:blip r:embed="rId5"/>
                    <a:stretch>
                      <a:fillRect l="-2655" t="-182927" r="-85841" b="-282927"/>
                    </a:stretch>
                  </a:blipFill>
                </p:spPr>
                <p:txBody>
                  <a:bodyPr/>
                  <a:lstStyle/>
                  <a:p>
                    <a:r>
                      <a:rPr lang="it-IT">
                        <a:noFill/>
                      </a:rPr>
                      <a:t> </a:t>
                    </a:r>
                  </a:p>
                </p:txBody>
              </p:sp>
            </mc:Fallback>
          </mc:AlternateContent>
        </p:grpSp>
        <p:grpSp>
          <p:nvGrpSpPr>
            <p:cNvPr id="37" name="Gruppo 36">
              <a:extLst>
                <a:ext uri="{FF2B5EF4-FFF2-40B4-BE49-F238E27FC236}">
                  <a16:creationId xmlns:a16="http://schemas.microsoft.com/office/drawing/2014/main" id="{745DEF5F-9850-4B41-AD38-746A18424E87}"/>
                </a:ext>
              </a:extLst>
            </p:cNvPr>
            <p:cNvGrpSpPr/>
            <p:nvPr/>
          </p:nvGrpSpPr>
          <p:grpSpPr>
            <a:xfrm>
              <a:off x="5337812" y="3058249"/>
              <a:ext cx="1311834" cy="555084"/>
              <a:chOff x="5337812" y="3058249"/>
              <a:chExt cx="1311834" cy="555084"/>
            </a:xfrm>
          </p:grpSpPr>
          <p:cxnSp>
            <p:nvCxnSpPr>
              <p:cNvPr id="20" name="Connettore a gomito 19">
                <a:extLst>
                  <a:ext uri="{FF2B5EF4-FFF2-40B4-BE49-F238E27FC236}">
                    <a16:creationId xmlns:a16="http://schemas.microsoft.com/office/drawing/2014/main" id="{D4CA1E54-2F27-4442-A7E0-5086810BD25B}"/>
                  </a:ext>
                </a:extLst>
              </p:cNvPr>
              <p:cNvCxnSpPr>
                <a:cxnSpLocks/>
                <a:stCxn id="1026" idx="3"/>
                <a:endCxn id="19" idx="1"/>
              </p:cNvCxnSpPr>
              <p:nvPr/>
            </p:nvCxnSpPr>
            <p:spPr>
              <a:xfrm>
                <a:off x="5337812" y="3058249"/>
                <a:ext cx="1311834" cy="71913"/>
              </a:xfrm>
              <a:prstGeom prst="bentConnector3">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9" name="CasellaDiTesto 28">
                    <a:extLst>
                      <a:ext uri="{FF2B5EF4-FFF2-40B4-BE49-F238E27FC236}">
                        <a16:creationId xmlns:a16="http://schemas.microsoft.com/office/drawing/2014/main" id="{753DEBAA-6A73-4CAA-9AC5-A76CA27A0230}"/>
                      </a:ext>
                    </a:extLst>
                  </p:cNvPr>
                  <p:cNvSpPr txBox="1"/>
                  <p:nvPr/>
                </p:nvSpPr>
                <p:spPr>
                  <a:xfrm>
                    <a:off x="5388269" y="3167191"/>
                    <a:ext cx="1173783"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it-IT" sz="1400" i="1" smtClean="0">
                                  <a:latin typeface="Cambria Math" panose="02040503050406030204" pitchFamily="18" charset="0"/>
                                </a:rPr>
                              </m:ctrlPr>
                            </m:sSubPr>
                            <m:e>
                              <m:r>
                                <a:rPr lang="it-IT" sz="1400" b="0" i="1" smtClean="0">
                                  <a:latin typeface="Cambria Math" panose="02040503050406030204" pitchFamily="18" charset="0"/>
                                </a:rPr>
                                <m:t>𝑅</m:t>
                              </m:r>
                            </m:e>
                            <m:sub>
                              <m:r>
                                <a:rPr lang="it-IT" sz="1400" b="0" i="1" smtClean="0">
                                  <a:latin typeface="Cambria Math" panose="02040503050406030204" pitchFamily="18" charset="0"/>
                                </a:rPr>
                                <m:t>2</m:t>
                              </m:r>
                            </m:sub>
                          </m:sSub>
                          <m:r>
                            <a:rPr lang="it-IT" sz="1400" b="0" i="1" smtClean="0">
                              <a:latin typeface="Cambria Math" panose="02040503050406030204" pitchFamily="18" charset="0"/>
                            </a:rPr>
                            <m:t>=100</m:t>
                          </m:r>
                          <m:r>
                            <a:rPr lang="it-IT" sz="1400" b="0" i="1" smtClean="0">
                              <a:latin typeface="Cambria Math" panose="02040503050406030204" pitchFamily="18" charset="0"/>
                            </a:rPr>
                            <m:t>𝐾𝑏𝑝𝑠</m:t>
                          </m:r>
                        </m:oMath>
                      </m:oMathPara>
                    </a14:m>
                    <a:endParaRPr lang="it-IT" sz="1400" dirty="0"/>
                  </a:p>
                </p:txBody>
              </p:sp>
            </mc:Choice>
            <mc:Fallback xmlns="">
              <p:sp>
                <p:nvSpPr>
                  <p:cNvPr id="29" name="CasellaDiTesto 28">
                    <a:extLst>
                      <a:ext uri="{FF2B5EF4-FFF2-40B4-BE49-F238E27FC236}">
                        <a16:creationId xmlns:a16="http://schemas.microsoft.com/office/drawing/2014/main" id="{753DEBAA-6A73-4CAA-9AC5-A76CA27A0230}"/>
                      </a:ext>
                    </a:extLst>
                  </p:cNvPr>
                  <p:cNvSpPr txBox="1">
                    <a:spLocks noRot="1" noChangeAspect="1" noMove="1" noResize="1" noEditPoints="1" noAdjustHandles="1" noChangeArrowheads="1" noChangeShapeType="1" noTextEdit="1"/>
                  </p:cNvSpPr>
                  <p:nvPr/>
                </p:nvSpPr>
                <p:spPr>
                  <a:xfrm>
                    <a:off x="5388269" y="3167191"/>
                    <a:ext cx="1173783" cy="215444"/>
                  </a:xfrm>
                  <a:prstGeom prst="rect">
                    <a:avLst/>
                  </a:prstGeom>
                  <a:blipFill>
                    <a:blip r:embed="rId6"/>
                    <a:stretch>
                      <a:fillRect l="-3109" r="-4145" b="-34286"/>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32" name="CasellaDiTesto 31">
                    <a:extLst>
                      <a:ext uri="{FF2B5EF4-FFF2-40B4-BE49-F238E27FC236}">
                        <a16:creationId xmlns:a16="http://schemas.microsoft.com/office/drawing/2014/main" id="{810547A8-D89C-4E94-AD7F-21980D41BFE6}"/>
                      </a:ext>
                    </a:extLst>
                  </p:cNvPr>
                  <p:cNvSpPr txBox="1"/>
                  <p:nvPr/>
                </p:nvSpPr>
                <p:spPr>
                  <a:xfrm>
                    <a:off x="5538236" y="3365701"/>
                    <a:ext cx="694164" cy="2476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it-IT" sz="1400" i="1" smtClean="0">
                                  <a:latin typeface="Cambria Math" panose="02040503050406030204" pitchFamily="18" charset="0"/>
                                </a:rPr>
                              </m:ctrlPr>
                            </m:sSubPr>
                            <m:e>
                              <m:r>
                                <a:rPr lang="it-IT" sz="1400" i="1" smtClean="0">
                                  <a:latin typeface="Cambria Math" panose="02040503050406030204" pitchFamily="18" charset="0"/>
                                  <a:ea typeface="Cambria Math" panose="02040503050406030204" pitchFamily="18" charset="0"/>
                                </a:rPr>
                                <m:t>𝜏</m:t>
                              </m:r>
                            </m:e>
                            <m:sub>
                              <m:r>
                                <a:rPr lang="it-IT" sz="1400" b="0" i="1" smtClean="0">
                                  <a:latin typeface="Cambria Math" panose="02040503050406030204" pitchFamily="18" charset="0"/>
                                </a:rPr>
                                <m:t>2</m:t>
                              </m:r>
                            </m:sub>
                          </m:sSub>
                          <m:r>
                            <a:rPr lang="it-IT" sz="1400" b="0" i="1" smtClean="0">
                              <a:latin typeface="Cambria Math" panose="02040503050406030204" pitchFamily="18" charset="0"/>
                            </a:rPr>
                            <m:t>=</m:t>
                          </m:r>
                          <m:f>
                            <m:fPr>
                              <m:type m:val="skw"/>
                              <m:ctrlPr>
                                <a:rPr lang="it-IT" sz="1400" b="0" i="1" smtClean="0">
                                  <a:latin typeface="Cambria Math" panose="02040503050406030204" pitchFamily="18" charset="0"/>
                                </a:rPr>
                              </m:ctrlPr>
                            </m:fPr>
                            <m:num>
                              <m:r>
                                <a:rPr lang="it-IT" sz="1400" b="0" i="1" smtClean="0">
                                  <a:latin typeface="Cambria Math" panose="02040503050406030204" pitchFamily="18" charset="0"/>
                                  <a:ea typeface="Cambria Math" panose="02040503050406030204" pitchFamily="18" charset="0"/>
                                </a:rPr>
                                <m:t>𝜏</m:t>
                              </m:r>
                            </m:num>
                            <m:den>
                              <m:r>
                                <a:rPr lang="it-IT" sz="1400" b="0" i="1" smtClean="0">
                                  <a:latin typeface="Cambria Math" panose="02040503050406030204" pitchFamily="18" charset="0"/>
                                </a:rPr>
                                <m:t>3</m:t>
                              </m:r>
                            </m:den>
                          </m:f>
                        </m:oMath>
                      </m:oMathPara>
                    </a14:m>
                    <a:endParaRPr lang="it-IT" sz="1400" dirty="0"/>
                  </a:p>
                </p:txBody>
              </p:sp>
            </mc:Choice>
            <mc:Fallback xmlns="">
              <p:sp>
                <p:nvSpPr>
                  <p:cNvPr id="32" name="CasellaDiTesto 31">
                    <a:extLst>
                      <a:ext uri="{FF2B5EF4-FFF2-40B4-BE49-F238E27FC236}">
                        <a16:creationId xmlns:a16="http://schemas.microsoft.com/office/drawing/2014/main" id="{810547A8-D89C-4E94-AD7F-21980D41BFE6}"/>
                      </a:ext>
                    </a:extLst>
                  </p:cNvPr>
                  <p:cNvSpPr txBox="1">
                    <a:spLocks noRot="1" noChangeAspect="1" noMove="1" noResize="1" noEditPoints="1" noAdjustHandles="1" noChangeArrowheads="1" noChangeShapeType="1" noTextEdit="1"/>
                  </p:cNvSpPr>
                  <p:nvPr/>
                </p:nvSpPr>
                <p:spPr>
                  <a:xfrm>
                    <a:off x="5538236" y="3365701"/>
                    <a:ext cx="694164" cy="247632"/>
                  </a:xfrm>
                  <a:prstGeom prst="rect">
                    <a:avLst/>
                  </a:prstGeom>
                  <a:blipFill>
                    <a:blip r:embed="rId7"/>
                    <a:stretch>
                      <a:fillRect l="-3509" t="-190000" r="-84211" b="-290000"/>
                    </a:stretch>
                  </a:blipFill>
                </p:spPr>
                <p:txBody>
                  <a:bodyPr/>
                  <a:lstStyle/>
                  <a:p>
                    <a:r>
                      <a:rPr lang="it-IT">
                        <a:noFill/>
                      </a:rPr>
                      <a:t> </a:t>
                    </a:r>
                  </a:p>
                </p:txBody>
              </p:sp>
            </mc:Fallback>
          </mc:AlternateContent>
        </p:grpSp>
        <p:grpSp>
          <p:nvGrpSpPr>
            <p:cNvPr id="39" name="Gruppo 38">
              <a:extLst>
                <a:ext uri="{FF2B5EF4-FFF2-40B4-BE49-F238E27FC236}">
                  <a16:creationId xmlns:a16="http://schemas.microsoft.com/office/drawing/2014/main" id="{406F8996-C828-451D-BFD0-93B7D5984E90}"/>
                </a:ext>
              </a:extLst>
            </p:cNvPr>
            <p:cNvGrpSpPr/>
            <p:nvPr/>
          </p:nvGrpSpPr>
          <p:grpSpPr>
            <a:xfrm>
              <a:off x="7760177" y="3362326"/>
              <a:ext cx="1173783" cy="490556"/>
              <a:chOff x="7760177" y="3362326"/>
              <a:chExt cx="1173783" cy="490556"/>
            </a:xfrm>
          </p:grpSpPr>
          <mc:AlternateContent xmlns:mc="http://schemas.openxmlformats.org/markup-compatibility/2006" xmlns:a14="http://schemas.microsoft.com/office/drawing/2010/main">
            <mc:Choice Requires="a14">
              <p:sp>
                <p:nvSpPr>
                  <p:cNvPr id="30" name="CasellaDiTesto 29">
                    <a:extLst>
                      <a:ext uri="{FF2B5EF4-FFF2-40B4-BE49-F238E27FC236}">
                        <a16:creationId xmlns:a16="http://schemas.microsoft.com/office/drawing/2014/main" id="{0672F956-BF4B-44C4-8710-9C07FDF3B61B}"/>
                      </a:ext>
                    </a:extLst>
                  </p:cNvPr>
                  <p:cNvSpPr txBox="1"/>
                  <p:nvPr/>
                </p:nvSpPr>
                <p:spPr>
                  <a:xfrm>
                    <a:off x="7760177" y="3362326"/>
                    <a:ext cx="1173783"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it-IT" sz="1400" i="1" smtClean="0">
                                  <a:latin typeface="Cambria Math" panose="02040503050406030204" pitchFamily="18" charset="0"/>
                                </a:rPr>
                              </m:ctrlPr>
                            </m:sSubPr>
                            <m:e>
                              <m:r>
                                <a:rPr lang="it-IT" sz="1400" b="0" i="1" smtClean="0">
                                  <a:latin typeface="Cambria Math" panose="02040503050406030204" pitchFamily="18" charset="0"/>
                                </a:rPr>
                                <m:t>𝑅</m:t>
                              </m:r>
                            </m:e>
                            <m:sub>
                              <m:r>
                                <a:rPr lang="it-IT" sz="1400" b="0" i="1" smtClean="0">
                                  <a:latin typeface="Cambria Math" panose="02040503050406030204" pitchFamily="18" charset="0"/>
                                </a:rPr>
                                <m:t>3</m:t>
                              </m:r>
                            </m:sub>
                          </m:sSub>
                          <m:r>
                            <a:rPr lang="it-IT" sz="1400" b="0" i="1" smtClean="0">
                              <a:latin typeface="Cambria Math" panose="02040503050406030204" pitchFamily="18" charset="0"/>
                            </a:rPr>
                            <m:t>=100</m:t>
                          </m:r>
                          <m:r>
                            <a:rPr lang="it-IT" sz="1400" b="0" i="1" smtClean="0">
                              <a:latin typeface="Cambria Math" panose="02040503050406030204" pitchFamily="18" charset="0"/>
                            </a:rPr>
                            <m:t>𝐾𝑏𝑝𝑠</m:t>
                          </m:r>
                        </m:oMath>
                      </m:oMathPara>
                    </a14:m>
                    <a:endParaRPr lang="it-IT" sz="1400" dirty="0"/>
                  </a:p>
                </p:txBody>
              </p:sp>
            </mc:Choice>
            <mc:Fallback xmlns="">
              <p:sp>
                <p:nvSpPr>
                  <p:cNvPr id="30" name="CasellaDiTesto 29">
                    <a:extLst>
                      <a:ext uri="{FF2B5EF4-FFF2-40B4-BE49-F238E27FC236}">
                        <a16:creationId xmlns:a16="http://schemas.microsoft.com/office/drawing/2014/main" id="{0672F956-BF4B-44C4-8710-9C07FDF3B61B}"/>
                      </a:ext>
                    </a:extLst>
                  </p:cNvPr>
                  <p:cNvSpPr txBox="1">
                    <a:spLocks noRot="1" noChangeAspect="1" noMove="1" noResize="1" noEditPoints="1" noAdjustHandles="1" noChangeArrowheads="1" noChangeShapeType="1" noTextEdit="1"/>
                  </p:cNvSpPr>
                  <p:nvPr/>
                </p:nvSpPr>
                <p:spPr>
                  <a:xfrm>
                    <a:off x="7760177" y="3362326"/>
                    <a:ext cx="1173783" cy="215444"/>
                  </a:xfrm>
                  <a:prstGeom prst="rect">
                    <a:avLst/>
                  </a:prstGeom>
                  <a:blipFill>
                    <a:blip r:embed="rId8"/>
                    <a:stretch>
                      <a:fillRect l="-3109" r="-4145" b="-30556"/>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33" name="CasellaDiTesto 32">
                    <a:extLst>
                      <a:ext uri="{FF2B5EF4-FFF2-40B4-BE49-F238E27FC236}">
                        <a16:creationId xmlns:a16="http://schemas.microsoft.com/office/drawing/2014/main" id="{F7A0C757-CB0D-4C60-851F-8A1FAE1CEA94}"/>
                      </a:ext>
                    </a:extLst>
                  </p:cNvPr>
                  <p:cNvSpPr txBox="1"/>
                  <p:nvPr/>
                </p:nvSpPr>
                <p:spPr>
                  <a:xfrm>
                    <a:off x="8036597" y="3605250"/>
                    <a:ext cx="694164" cy="2476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it-IT" sz="1400" i="1" smtClean="0">
                                  <a:latin typeface="Cambria Math" panose="02040503050406030204" pitchFamily="18" charset="0"/>
                                </a:rPr>
                              </m:ctrlPr>
                            </m:sSubPr>
                            <m:e>
                              <m:r>
                                <a:rPr lang="it-IT" sz="1400" i="1" smtClean="0">
                                  <a:latin typeface="Cambria Math" panose="02040503050406030204" pitchFamily="18" charset="0"/>
                                  <a:ea typeface="Cambria Math" panose="02040503050406030204" pitchFamily="18" charset="0"/>
                                </a:rPr>
                                <m:t>𝜏</m:t>
                              </m:r>
                            </m:e>
                            <m:sub>
                              <m:r>
                                <a:rPr lang="it-IT" sz="1400" b="0" i="1" smtClean="0">
                                  <a:latin typeface="Cambria Math" panose="02040503050406030204" pitchFamily="18" charset="0"/>
                                </a:rPr>
                                <m:t>3</m:t>
                              </m:r>
                            </m:sub>
                          </m:sSub>
                          <m:r>
                            <a:rPr lang="it-IT" sz="1400" b="0" i="1" smtClean="0">
                              <a:latin typeface="Cambria Math" panose="02040503050406030204" pitchFamily="18" charset="0"/>
                            </a:rPr>
                            <m:t>=</m:t>
                          </m:r>
                          <m:f>
                            <m:fPr>
                              <m:type m:val="skw"/>
                              <m:ctrlPr>
                                <a:rPr lang="it-IT" sz="1400" b="0" i="1" smtClean="0">
                                  <a:latin typeface="Cambria Math" panose="02040503050406030204" pitchFamily="18" charset="0"/>
                                </a:rPr>
                              </m:ctrlPr>
                            </m:fPr>
                            <m:num>
                              <m:r>
                                <a:rPr lang="it-IT" sz="1400" b="0" i="1" smtClean="0">
                                  <a:latin typeface="Cambria Math" panose="02040503050406030204" pitchFamily="18" charset="0"/>
                                  <a:ea typeface="Cambria Math" panose="02040503050406030204" pitchFamily="18" charset="0"/>
                                </a:rPr>
                                <m:t>𝜏</m:t>
                              </m:r>
                            </m:num>
                            <m:den>
                              <m:r>
                                <a:rPr lang="it-IT" sz="1400" b="0" i="1" smtClean="0">
                                  <a:latin typeface="Cambria Math" panose="02040503050406030204" pitchFamily="18" charset="0"/>
                                </a:rPr>
                                <m:t>3</m:t>
                              </m:r>
                            </m:den>
                          </m:f>
                        </m:oMath>
                      </m:oMathPara>
                    </a14:m>
                    <a:endParaRPr lang="it-IT" sz="1400" dirty="0"/>
                  </a:p>
                </p:txBody>
              </p:sp>
            </mc:Choice>
            <mc:Fallback xmlns="">
              <p:sp>
                <p:nvSpPr>
                  <p:cNvPr id="33" name="CasellaDiTesto 32">
                    <a:extLst>
                      <a:ext uri="{FF2B5EF4-FFF2-40B4-BE49-F238E27FC236}">
                        <a16:creationId xmlns:a16="http://schemas.microsoft.com/office/drawing/2014/main" id="{F7A0C757-CB0D-4C60-851F-8A1FAE1CEA94}"/>
                      </a:ext>
                    </a:extLst>
                  </p:cNvPr>
                  <p:cNvSpPr txBox="1">
                    <a:spLocks noRot="1" noChangeAspect="1" noMove="1" noResize="1" noEditPoints="1" noAdjustHandles="1" noChangeArrowheads="1" noChangeShapeType="1" noTextEdit="1"/>
                  </p:cNvSpPr>
                  <p:nvPr/>
                </p:nvSpPr>
                <p:spPr>
                  <a:xfrm>
                    <a:off x="8036597" y="3605250"/>
                    <a:ext cx="694164" cy="247632"/>
                  </a:xfrm>
                  <a:prstGeom prst="rect">
                    <a:avLst/>
                  </a:prstGeom>
                  <a:blipFill>
                    <a:blip r:embed="rId9"/>
                    <a:stretch>
                      <a:fillRect l="-3509" t="-182927" r="-84211" b="-282927"/>
                    </a:stretch>
                  </a:blipFill>
                </p:spPr>
                <p:txBody>
                  <a:bodyPr/>
                  <a:lstStyle/>
                  <a:p>
                    <a:r>
                      <a:rPr lang="it-IT">
                        <a:noFill/>
                      </a:rPr>
                      <a:t> </a:t>
                    </a:r>
                  </a:p>
                </p:txBody>
              </p:sp>
            </mc:Fallback>
          </mc:AlternateContent>
        </p:grpSp>
        <p:sp>
          <p:nvSpPr>
            <p:cNvPr id="27" name="CasellaDiTesto 26">
              <a:extLst>
                <a:ext uri="{FF2B5EF4-FFF2-40B4-BE49-F238E27FC236}">
                  <a16:creationId xmlns:a16="http://schemas.microsoft.com/office/drawing/2014/main" id="{74A7074B-50F1-4187-9DDC-90A36E306059}"/>
                </a:ext>
              </a:extLst>
            </p:cNvPr>
            <p:cNvSpPr txBox="1"/>
            <p:nvPr/>
          </p:nvSpPr>
          <p:spPr>
            <a:xfrm>
              <a:off x="4345500" y="2153694"/>
              <a:ext cx="988540" cy="369332"/>
            </a:xfrm>
            <a:prstGeom prst="rect">
              <a:avLst/>
            </a:prstGeom>
            <a:noFill/>
          </p:spPr>
          <p:txBody>
            <a:bodyPr wrap="none" rtlCol="0">
              <a:spAutoFit/>
            </a:bodyPr>
            <a:lstStyle/>
            <a:p>
              <a:r>
                <a:rPr lang="it-IT" dirty="0"/>
                <a:t>Router 1</a:t>
              </a:r>
            </a:p>
          </p:txBody>
        </p:sp>
        <p:sp>
          <p:nvSpPr>
            <p:cNvPr id="35" name="CasellaDiTesto 34">
              <a:extLst>
                <a:ext uri="{FF2B5EF4-FFF2-40B4-BE49-F238E27FC236}">
                  <a16:creationId xmlns:a16="http://schemas.microsoft.com/office/drawing/2014/main" id="{E8161C14-7C7C-4DE3-9277-6686EEFB1448}"/>
                </a:ext>
              </a:extLst>
            </p:cNvPr>
            <p:cNvSpPr txBox="1"/>
            <p:nvPr/>
          </p:nvSpPr>
          <p:spPr>
            <a:xfrm>
              <a:off x="6627278" y="2129167"/>
              <a:ext cx="988540" cy="369332"/>
            </a:xfrm>
            <a:prstGeom prst="rect">
              <a:avLst/>
            </a:prstGeom>
            <a:noFill/>
          </p:spPr>
          <p:txBody>
            <a:bodyPr wrap="none" rtlCol="0">
              <a:spAutoFit/>
            </a:bodyPr>
            <a:lstStyle/>
            <a:p>
              <a:r>
                <a:rPr lang="it-IT" dirty="0"/>
                <a:t>Router 2</a:t>
              </a:r>
            </a:p>
          </p:txBody>
        </p:sp>
      </p:grpSp>
      <p:sp>
        <p:nvSpPr>
          <p:cNvPr id="40" name="CasellaDiTesto 39">
            <a:extLst>
              <a:ext uri="{FF2B5EF4-FFF2-40B4-BE49-F238E27FC236}">
                <a16:creationId xmlns:a16="http://schemas.microsoft.com/office/drawing/2014/main" id="{63D2B936-A1E8-4CCA-B838-9939A20B714E}"/>
              </a:ext>
            </a:extLst>
          </p:cNvPr>
          <p:cNvSpPr txBox="1"/>
          <p:nvPr/>
        </p:nvSpPr>
        <p:spPr>
          <a:xfrm>
            <a:off x="337087" y="1610176"/>
            <a:ext cx="11621134" cy="400110"/>
          </a:xfrm>
          <a:prstGeom prst="rect">
            <a:avLst/>
          </a:prstGeom>
          <a:noFill/>
        </p:spPr>
        <p:txBody>
          <a:bodyPr wrap="square" rtlCol="0">
            <a:spAutoFit/>
          </a:bodyPr>
          <a:lstStyle/>
          <a:p>
            <a:r>
              <a:rPr lang="it-IT" sz="2000" b="1" dirty="0"/>
              <a:t>Scenario: STORE &amp; FORWARD </a:t>
            </a:r>
            <a:r>
              <a:rPr lang="it-IT" b="1" dirty="0">
                <a:sym typeface="Wingdings" panose="05000000000000000000" pitchFamily="2" charset="2"/>
              </a:rPr>
              <a:t> </a:t>
            </a:r>
            <a:r>
              <a:rPr lang="it-IT" sz="2000" dirty="0"/>
              <a:t>il pacchetto deve essere completamente ricevuto prima di essere ritrasmesso</a:t>
            </a:r>
            <a:endParaRPr lang="it-IT" sz="2000" b="1" dirty="0"/>
          </a:p>
        </p:txBody>
      </p:sp>
      <p:grpSp>
        <p:nvGrpSpPr>
          <p:cNvPr id="57" name="Gruppo 56">
            <a:extLst>
              <a:ext uri="{FF2B5EF4-FFF2-40B4-BE49-F238E27FC236}">
                <a16:creationId xmlns:a16="http://schemas.microsoft.com/office/drawing/2014/main" id="{0ABE5A7E-1F6C-42B9-9803-2B642C1EACF1}"/>
              </a:ext>
            </a:extLst>
          </p:cNvPr>
          <p:cNvGrpSpPr/>
          <p:nvPr/>
        </p:nvGrpSpPr>
        <p:grpSpPr>
          <a:xfrm>
            <a:off x="1894128" y="4850641"/>
            <a:ext cx="8154468" cy="1441142"/>
            <a:chOff x="1322379" y="4714785"/>
            <a:chExt cx="8154468" cy="1441142"/>
          </a:xfrm>
        </p:grpSpPr>
        <p:cxnSp>
          <p:nvCxnSpPr>
            <p:cNvPr id="42" name="Connettore diritto 41">
              <a:extLst>
                <a:ext uri="{FF2B5EF4-FFF2-40B4-BE49-F238E27FC236}">
                  <a16:creationId xmlns:a16="http://schemas.microsoft.com/office/drawing/2014/main" id="{4B73497A-D636-4F07-A210-2FB4775950CA}"/>
                </a:ext>
              </a:extLst>
            </p:cNvPr>
            <p:cNvCxnSpPr/>
            <p:nvPr/>
          </p:nvCxnSpPr>
          <p:spPr>
            <a:xfrm>
              <a:off x="1322379" y="4910093"/>
              <a:ext cx="814865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Connettore diritto 45">
              <a:extLst>
                <a:ext uri="{FF2B5EF4-FFF2-40B4-BE49-F238E27FC236}">
                  <a16:creationId xmlns:a16="http://schemas.microsoft.com/office/drawing/2014/main" id="{563EC5C8-009E-470C-9BA1-26E4DE3FDA72}"/>
                </a:ext>
              </a:extLst>
            </p:cNvPr>
            <p:cNvCxnSpPr/>
            <p:nvPr/>
          </p:nvCxnSpPr>
          <p:spPr>
            <a:xfrm>
              <a:off x="1322379" y="5533010"/>
              <a:ext cx="8148652" cy="0"/>
            </a:xfrm>
            <a:prstGeom prst="line">
              <a:avLst/>
            </a:prstGeom>
          </p:spPr>
          <p:style>
            <a:lnRef idx="1">
              <a:schemeClr val="accent1"/>
            </a:lnRef>
            <a:fillRef idx="0">
              <a:schemeClr val="accent1"/>
            </a:fillRef>
            <a:effectRef idx="0">
              <a:schemeClr val="accent1"/>
            </a:effectRef>
            <a:fontRef idx="minor">
              <a:schemeClr val="tx1"/>
            </a:fontRef>
          </p:style>
        </p:cxnSp>
        <p:sp>
          <p:nvSpPr>
            <p:cNvPr id="43" name="Rettangolo 42">
              <a:extLst>
                <a:ext uri="{FF2B5EF4-FFF2-40B4-BE49-F238E27FC236}">
                  <a16:creationId xmlns:a16="http://schemas.microsoft.com/office/drawing/2014/main" id="{898A3917-1A48-439C-B2E4-1DEC34F40431}"/>
                </a:ext>
              </a:extLst>
            </p:cNvPr>
            <p:cNvSpPr/>
            <p:nvPr/>
          </p:nvSpPr>
          <p:spPr>
            <a:xfrm>
              <a:off x="1322379" y="4714785"/>
              <a:ext cx="372862" cy="1953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50" name="Connettore diritto 49">
              <a:extLst>
                <a:ext uri="{FF2B5EF4-FFF2-40B4-BE49-F238E27FC236}">
                  <a16:creationId xmlns:a16="http://schemas.microsoft.com/office/drawing/2014/main" id="{E374E357-425A-47AD-915F-F0B4084CD25E}"/>
                </a:ext>
              </a:extLst>
            </p:cNvPr>
            <p:cNvCxnSpPr/>
            <p:nvPr/>
          </p:nvCxnSpPr>
          <p:spPr>
            <a:xfrm>
              <a:off x="1328195" y="6155927"/>
              <a:ext cx="8148652" cy="0"/>
            </a:xfrm>
            <a:prstGeom prst="line">
              <a:avLst/>
            </a:prstGeom>
          </p:spPr>
          <p:style>
            <a:lnRef idx="1">
              <a:schemeClr val="accent1"/>
            </a:lnRef>
            <a:fillRef idx="0">
              <a:schemeClr val="accent1"/>
            </a:fillRef>
            <a:effectRef idx="0">
              <a:schemeClr val="accent1"/>
            </a:effectRef>
            <a:fontRef idx="minor">
              <a:schemeClr val="tx1"/>
            </a:fontRef>
          </p:style>
        </p:cxnSp>
        <p:sp>
          <p:nvSpPr>
            <p:cNvPr id="51" name="Rettangolo 50">
              <a:extLst>
                <a:ext uri="{FF2B5EF4-FFF2-40B4-BE49-F238E27FC236}">
                  <a16:creationId xmlns:a16="http://schemas.microsoft.com/office/drawing/2014/main" id="{25152A88-C523-491B-886E-2F2F50D1EAA6}"/>
                </a:ext>
              </a:extLst>
            </p:cNvPr>
            <p:cNvSpPr/>
            <p:nvPr/>
          </p:nvSpPr>
          <p:spPr>
            <a:xfrm>
              <a:off x="2556769" y="5337705"/>
              <a:ext cx="372862" cy="1953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52" name="Connettore diritto 51">
              <a:extLst>
                <a:ext uri="{FF2B5EF4-FFF2-40B4-BE49-F238E27FC236}">
                  <a16:creationId xmlns:a16="http://schemas.microsoft.com/office/drawing/2014/main" id="{28B6F1DC-3505-4DDD-92F0-92BDCEDDA737}"/>
                </a:ext>
              </a:extLst>
            </p:cNvPr>
            <p:cNvCxnSpPr>
              <a:cxnSpLocks/>
            </p:cNvCxnSpPr>
            <p:nvPr/>
          </p:nvCxnSpPr>
          <p:spPr>
            <a:xfrm>
              <a:off x="1695241" y="4928068"/>
              <a:ext cx="861528" cy="60494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56" name="Connettore diritto 55">
              <a:extLst>
                <a:ext uri="{FF2B5EF4-FFF2-40B4-BE49-F238E27FC236}">
                  <a16:creationId xmlns:a16="http://schemas.microsoft.com/office/drawing/2014/main" id="{50A03B02-B202-4CAE-96F4-80585BAD7D37}"/>
                </a:ext>
              </a:extLst>
            </p:cNvPr>
            <p:cNvCxnSpPr>
              <a:cxnSpLocks/>
            </p:cNvCxnSpPr>
            <p:nvPr/>
          </p:nvCxnSpPr>
          <p:spPr>
            <a:xfrm>
              <a:off x="2940546" y="5542460"/>
              <a:ext cx="861528" cy="604942"/>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151157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ACC426-E7EB-444B-B31A-F18BC071F091}"/>
              </a:ext>
            </a:extLst>
          </p:cNvPr>
          <p:cNvSpPr>
            <a:spLocks noGrp="1"/>
          </p:cNvSpPr>
          <p:nvPr>
            <p:ph type="title"/>
          </p:nvPr>
        </p:nvSpPr>
        <p:spPr>
          <a:xfrm>
            <a:off x="1934817" y="497477"/>
            <a:ext cx="8460545" cy="662782"/>
          </a:xfrm>
        </p:spPr>
        <p:txBody>
          <a:bodyPr/>
          <a:lstStyle/>
          <a:p>
            <a:pPr algn="l">
              <a:lnSpc>
                <a:spcPts val="2200"/>
              </a:lnSpc>
              <a:spcBef>
                <a:spcPct val="20000"/>
              </a:spcBef>
              <a:buFont typeface="Arial" panose="020B0604020202020204" pitchFamily="34" charset="0"/>
            </a:pPr>
            <a:r>
              <a:rPr lang="it-IT" sz="2400" b="1" dirty="0">
                <a:solidFill>
                  <a:srgbClr val="BD2B0B"/>
                </a:solidFill>
                <a:latin typeface="Century Gothic" panose="020B0502020202020204" pitchFamily="34" charset="0"/>
                <a:ea typeface="+mn-ea"/>
                <a:cs typeface="+mn-cs"/>
              </a:rPr>
              <a:t>Esercizio 7 – Ritardi di Trasferimento – Soluzione 2/5</a:t>
            </a:r>
          </a:p>
        </p:txBody>
      </p:sp>
      <p:cxnSp>
        <p:nvCxnSpPr>
          <p:cNvPr id="47" name="Connettore diritto 46">
            <a:extLst>
              <a:ext uri="{FF2B5EF4-FFF2-40B4-BE49-F238E27FC236}">
                <a16:creationId xmlns:a16="http://schemas.microsoft.com/office/drawing/2014/main" id="{41713F68-818C-43ED-B1EE-BF75E31A2F00}"/>
              </a:ext>
            </a:extLst>
          </p:cNvPr>
          <p:cNvCxnSpPr/>
          <p:nvPr/>
        </p:nvCxnSpPr>
        <p:spPr>
          <a:xfrm>
            <a:off x="1934817" y="1378226"/>
            <a:ext cx="9687340" cy="0"/>
          </a:xfrm>
          <a:prstGeom prst="line">
            <a:avLst/>
          </a:prstGeom>
        </p:spPr>
        <p:style>
          <a:lnRef idx="1">
            <a:schemeClr val="accent1"/>
          </a:lnRef>
          <a:fillRef idx="0">
            <a:schemeClr val="accent1"/>
          </a:fillRef>
          <a:effectRef idx="0">
            <a:schemeClr val="accent1"/>
          </a:effectRef>
          <a:fontRef idx="minor">
            <a:schemeClr val="tx1"/>
          </a:fontRef>
        </p:style>
      </p:cxnSp>
      <p:sp>
        <p:nvSpPr>
          <p:cNvPr id="40" name="CasellaDiTesto 39">
            <a:extLst>
              <a:ext uri="{FF2B5EF4-FFF2-40B4-BE49-F238E27FC236}">
                <a16:creationId xmlns:a16="http://schemas.microsoft.com/office/drawing/2014/main" id="{63D2B936-A1E8-4CCA-B838-9939A20B714E}"/>
              </a:ext>
            </a:extLst>
          </p:cNvPr>
          <p:cNvSpPr txBox="1"/>
          <p:nvPr/>
        </p:nvSpPr>
        <p:spPr>
          <a:xfrm>
            <a:off x="337087" y="1610176"/>
            <a:ext cx="11621134" cy="400110"/>
          </a:xfrm>
          <a:prstGeom prst="rect">
            <a:avLst/>
          </a:prstGeom>
          <a:noFill/>
        </p:spPr>
        <p:txBody>
          <a:bodyPr wrap="square" rtlCol="0">
            <a:spAutoFit/>
          </a:bodyPr>
          <a:lstStyle/>
          <a:p>
            <a:r>
              <a:rPr lang="it-IT" sz="2000" b="1" dirty="0"/>
              <a:t>Scenario: STORE &amp; FORWARD </a:t>
            </a:r>
            <a:r>
              <a:rPr lang="it-IT" b="1" dirty="0">
                <a:sym typeface="Wingdings" panose="05000000000000000000" pitchFamily="2" charset="2"/>
              </a:rPr>
              <a:t> </a:t>
            </a:r>
            <a:r>
              <a:rPr lang="it-IT" sz="2000" dirty="0"/>
              <a:t>il pacchetto deve essere completamente ricevuto prima di essere ritrasmesso</a:t>
            </a:r>
            <a:endParaRPr lang="it-IT" sz="2000" b="1" dirty="0"/>
          </a:p>
        </p:txBody>
      </p:sp>
      <p:sp>
        <p:nvSpPr>
          <p:cNvPr id="3" name="Freccia a destra 2">
            <a:extLst>
              <a:ext uri="{FF2B5EF4-FFF2-40B4-BE49-F238E27FC236}">
                <a16:creationId xmlns:a16="http://schemas.microsoft.com/office/drawing/2014/main" id="{28D0A03A-9329-49AA-B07F-DC168B2815CA}"/>
              </a:ext>
            </a:extLst>
          </p:cNvPr>
          <p:cNvSpPr/>
          <p:nvPr/>
        </p:nvSpPr>
        <p:spPr>
          <a:xfrm>
            <a:off x="479394" y="3650575"/>
            <a:ext cx="896645" cy="5504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mc:AlternateContent xmlns:mc="http://schemas.openxmlformats.org/markup-compatibility/2006" xmlns:a14="http://schemas.microsoft.com/office/drawing/2010/main">
        <mc:Choice Requires="a14">
          <p:sp>
            <p:nvSpPr>
              <p:cNvPr id="4" name="CasellaDiTesto 3">
                <a:extLst>
                  <a:ext uri="{FF2B5EF4-FFF2-40B4-BE49-F238E27FC236}">
                    <a16:creationId xmlns:a16="http://schemas.microsoft.com/office/drawing/2014/main" id="{FFA6EC30-7C56-4464-824A-4CD4370FFA62}"/>
                  </a:ext>
                </a:extLst>
              </p:cNvPr>
              <p:cNvSpPr txBox="1"/>
              <p:nvPr/>
            </p:nvSpPr>
            <p:spPr>
              <a:xfrm>
                <a:off x="337087" y="2460203"/>
                <a:ext cx="11517826" cy="1062342"/>
              </a:xfrm>
              <a:prstGeom prst="rect">
                <a:avLst/>
              </a:prstGeom>
              <a:noFill/>
            </p:spPr>
            <p:txBody>
              <a:bodyPr wrap="square" rtlCol="0">
                <a:spAutoFit/>
              </a:bodyPr>
              <a:lstStyle/>
              <a:p>
                <a:pPr marL="285750" indent="-285750">
                  <a:buFont typeface="Arial" panose="020B0604020202020204" pitchFamily="34" charset="0"/>
                  <a:buChar char="•"/>
                </a:pPr>
                <a:r>
                  <a:rPr lang="it-IT" dirty="0"/>
                  <a:t>Abbiamo 3 elementi trasmissivi quindi 3 tempi di trasmissione</a:t>
                </a:r>
                <a:r>
                  <a:rPr lang="it-IT" sz="2000" dirty="0"/>
                  <a:t> </a:t>
                </a:r>
                <a:r>
                  <a:rPr lang="it-IT" sz="2000" dirty="0">
                    <a:sym typeface="Wingdings" panose="05000000000000000000" pitchFamily="2" charset="2"/>
                  </a:rPr>
                  <a:t> </a:t>
                </a:r>
                <a14:m>
                  <m:oMath xmlns:m="http://schemas.openxmlformats.org/officeDocument/2006/math">
                    <m:r>
                      <a:rPr lang="it-IT" sz="1600" b="0" i="1" smtClean="0">
                        <a:latin typeface="Cambria Math" panose="02040503050406030204" pitchFamily="18" charset="0"/>
                        <a:sym typeface="Wingdings" panose="05000000000000000000" pitchFamily="2" charset="2"/>
                      </a:rPr>
                      <m:t>3</m:t>
                    </m:r>
                    <m:r>
                      <a:rPr lang="it-IT" sz="1600" b="0" i="1" smtClean="0">
                        <a:latin typeface="Cambria Math" panose="02040503050406030204" pitchFamily="18" charset="0"/>
                        <a:ea typeface="Cambria Math" panose="02040503050406030204" pitchFamily="18" charset="0"/>
                        <a:sym typeface="Wingdings" panose="05000000000000000000" pitchFamily="2" charset="2"/>
                      </a:rPr>
                      <m:t>∙</m:t>
                    </m:r>
                    <m:r>
                      <a:rPr lang="it-IT" sz="1600" b="0" i="1" smtClean="0">
                        <a:latin typeface="Cambria Math" panose="02040503050406030204" pitchFamily="18" charset="0"/>
                        <a:ea typeface="Cambria Math" panose="02040503050406030204" pitchFamily="18" charset="0"/>
                        <a:sym typeface="Wingdings" panose="05000000000000000000" pitchFamily="2" charset="2"/>
                      </a:rPr>
                      <m:t>𝑇</m:t>
                    </m:r>
                    <m:r>
                      <a:rPr lang="it-IT" sz="1600" b="0" i="1" smtClean="0">
                        <a:latin typeface="Cambria Math" panose="02040503050406030204" pitchFamily="18" charset="0"/>
                        <a:ea typeface="Cambria Math" panose="02040503050406030204" pitchFamily="18" charset="0"/>
                        <a:sym typeface="Wingdings" panose="05000000000000000000" pitchFamily="2" charset="2"/>
                      </a:rPr>
                      <m:t>=3∙</m:t>
                    </m:r>
                    <m:f>
                      <m:fPr>
                        <m:ctrlPr>
                          <a:rPr lang="it-IT" sz="1600" b="0" i="1" smtClean="0">
                            <a:latin typeface="Cambria Math" panose="02040503050406030204" pitchFamily="18" charset="0"/>
                            <a:ea typeface="Cambria Math" panose="02040503050406030204" pitchFamily="18" charset="0"/>
                            <a:sym typeface="Wingdings" panose="05000000000000000000" pitchFamily="2" charset="2"/>
                          </a:rPr>
                        </m:ctrlPr>
                      </m:fPr>
                      <m:num>
                        <m:r>
                          <a:rPr lang="it-IT" sz="1600" b="0" i="1" smtClean="0">
                            <a:latin typeface="Cambria Math" panose="02040503050406030204" pitchFamily="18" charset="0"/>
                            <a:ea typeface="Cambria Math" panose="02040503050406030204" pitchFamily="18" charset="0"/>
                            <a:sym typeface="Wingdings" panose="05000000000000000000" pitchFamily="2" charset="2"/>
                          </a:rPr>
                          <m:t>𝐿</m:t>
                        </m:r>
                      </m:num>
                      <m:den>
                        <m:r>
                          <a:rPr lang="it-IT" sz="1600" b="0" i="1" smtClean="0">
                            <a:latin typeface="Cambria Math" panose="02040503050406030204" pitchFamily="18" charset="0"/>
                            <a:ea typeface="Cambria Math" panose="02040503050406030204" pitchFamily="18" charset="0"/>
                            <a:sym typeface="Wingdings" panose="05000000000000000000" pitchFamily="2" charset="2"/>
                          </a:rPr>
                          <m:t>𝑅</m:t>
                        </m:r>
                      </m:den>
                    </m:f>
                    <m:r>
                      <a:rPr lang="it-IT" sz="1600" b="0" i="1" smtClean="0">
                        <a:latin typeface="Cambria Math" panose="02040503050406030204" pitchFamily="18" charset="0"/>
                        <a:ea typeface="Cambria Math" panose="02040503050406030204" pitchFamily="18" charset="0"/>
                        <a:sym typeface="Wingdings" panose="05000000000000000000" pitchFamily="2" charset="2"/>
                      </a:rPr>
                      <m:t>=3∙</m:t>
                    </m:r>
                    <m:f>
                      <m:fPr>
                        <m:ctrlPr>
                          <a:rPr lang="it-IT" sz="1600" b="0" i="1" smtClean="0">
                            <a:latin typeface="Cambria Math" panose="02040503050406030204" pitchFamily="18" charset="0"/>
                            <a:ea typeface="Cambria Math" panose="02040503050406030204" pitchFamily="18" charset="0"/>
                            <a:sym typeface="Wingdings" panose="05000000000000000000" pitchFamily="2" charset="2"/>
                          </a:rPr>
                        </m:ctrlPr>
                      </m:fPr>
                      <m:num>
                        <m:r>
                          <a:rPr lang="it-IT" sz="1600" b="0" i="1" smtClean="0">
                            <a:latin typeface="Cambria Math" panose="02040503050406030204" pitchFamily="18" charset="0"/>
                            <a:ea typeface="Cambria Math" panose="02040503050406030204" pitchFamily="18" charset="0"/>
                            <a:sym typeface="Wingdings" panose="05000000000000000000" pitchFamily="2" charset="2"/>
                          </a:rPr>
                          <m:t>3000 </m:t>
                        </m:r>
                        <m:r>
                          <a:rPr lang="it-IT" sz="1600" b="0" i="1" smtClean="0">
                            <a:latin typeface="Cambria Math" panose="02040503050406030204" pitchFamily="18" charset="0"/>
                            <a:ea typeface="Cambria Math" panose="02040503050406030204" pitchFamily="18" charset="0"/>
                            <a:sym typeface="Wingdings" panose="05000000000000000000" pitchFamily="2" charset="2"/>
                          </a:rPr>
                          <m:t>𝑏𝑖𝑡</m:t>
                        </m:r>
                      </m:num>
                      <m:den>
                        <m:r>
                          <a:rPr lang="it-IT" sz="1600" b="0" i="1" smtClean="0">
                            <a:latin typeface="Cambria Math" panose="02040503050406030204" pitchFamily="18" charset="0"/>
                            <a:ea typeface="Cambria Math" panose="02040503050406030204" pitchFamily="18" charset="0"/>
                            <a:sym typeface="Wingdings" panose="05000000000000000000" pitchFamily="2" charset="2"/>
                          </a:rPr>
                          <m:t>100∙</m:t>
                        </m:r>
                        <m:sSup>
                          <m:sSupPr>
                            <m:ctrlPr>
                              <a:rPr lang="it-IT" sz="1600" b="0" i="1" smtClean="0">
                                <a:latin typeface="Cambria Math" panose="02040503050406030204" pitchFamily="18" charset="0"/>
                                <a:ea typeface="Cambria Math" panose="02040503050406030204" pitchFamily="18" charset="0"/>
                                <a:sym typeface="Wingdings" panose="05000000000000000000" pitchFamily="2" charset="2"/>
                              </a:rPr>
                            </m:ctrlPr>
                          </m:sSupPr>
                          <m:e>
                            <m:r>
                              <a:rPr lang="it-IT" sz="1600" b="0" i="1" smtClean="0">
                                <a:latin typeface="Cambria Math" panose="02040503050406030204" pitchFamily="18" charset="0"/>
                                <a:ea typeface="Cambria Math" panose="02040503050406030204" pitchFamily="18" charset="0"/>
                                <a:sym typeface="Wingdings" panose="05000000000000000000" pitchFamily="2" charset="2"/>
                              </a:rPr>
                              <m:t>10</m:t>
                            </m:r>
                          </m:e>
                          <m:sup>
                            <m:r>
                              <a:rPr lang="it-IT" sz="1600" b="0" i="1" smtClean="0">
                                <a:latin typeface="Cambria Math" panose="02040503050406030204" pitchFamily="18" charset="0"/>
                                <a:ea typeface="Cambria Math" panose="02040503050406030204" pitchFamily="18" charset="0"/>
                                <a:sym typeface="Wingdings" panose="05000000000000000000" pitchFamily="2" charset="2"/>
                              </a:rPr>
                              <m:t>3</m:t>
                            </m:r>
                          </m:sup>
                        </m:sSup>
                        <m:r>
                          <a:rPr lang="it-IT" sz="1600" b="0" i="1" smtClean="0">
                            <a:latin typeface="Cambria Math" panose="02040503050406030204" pitchFamily="18" charset="0"/>
                            <a:ea typeface="Cambria Math" panose="02040503050406030204" pitchFamily="18" charset="0"/>
                            <a:sym typeface="Wingdings" panose="05000000000000000000" pitchFamily="2" charset="2"/>
                          </a:rPr>
                          <m:t>𝑏𝑝𝑠</m:t>
                        </m:r>
                      </m:den>
                    </m:f>
                    <m:r>
                      <a:rPr lang="it-IT" sz="1600" b="0" i="1" smtClean="0">
                        <a:latin typeface="Cambria Math" panose="02040503050406030204" pitchFamily="18" charset="0"/>
                        <a:ea typeface="Cambria Math" panose="02040503050406030204" pitchFamily="18" charset="0"/>
                        <a:sym typeface="Wingdings" panose="05000000000000000000" pitchFamily="2" charset="2"/>
                      </a:rPr>
                      <m:t>=3∙30∙</m:t>
                    </m:r>
                    <m:sSup>
                      <m:sSupPr>
                        <m:ctrlPr>
                          <a:rPr lang="it-IT" sz="1600" b="0" i="1" smtClean="0">
                            <a:latin typeface="Cambria Math" panose="02040503050406030204" pitchFamily="18" charset="0"/>
                            <a:ea typeface="Cambria Math" panose="02040503050406030204" pitchFamily="18" charset="0"/>
                            <a:sym typeface="Wingdings" panose="05000000000000000000" pitchFamily="2" charset="2"/>
                          </a:rPr>
                        </m:ctrlPr>
                      </m:sSupPr>
                      <m:e>
                        <m:r>
                          <a:rPr lang="it-IT" sz="1600" b="0" i="1" smtClean="0">
                            <a:latin typeface="Cambria Math" panose="02040503050406030204" pitchFamily="18" charset="0"/>
                            <a:ea typeface="Cambria Math" panose="02040503050406030204" pitchFamily="18" charset="0"/>
                            <a:sym typeface="Wingdings" panose="05000000000000000000" pitchFamily="2" charset="2"/>
                          </a:rPr>
                          <m:t>10</m:t>
                        </m:r>
                      </m:e>
                      <m:sup>
                        <m:r>
                          <a:rPr lang="it-IT" sz="1600" b="0" i="1" smtClean="0">
                            <a:latin typeface="Cambria Math" panose="02040503050406030204" pitchFamily="18" charset="0"/>
                            <a:ea typeface="Cambria Math" panose="02040503050406030204" pitchFamily="18" charset="0"/>
                            <a:sym typeface="Wingdings" panose="05000000000000000000" pitchFamily="2" charset="2"/>
                          </a:rPr>
                          <m:t>−3</m:t>
                        </m:r>
                      </m:sup>
                    </m:sSup>
                    <m:r>
                      <a:rPr lang="it-IT" sz="1600" b="0" i="1" smtClean="0">
                        <a:latin typeface="Cambria Math" panose="02040503050406030204" pitchFamily="18" charset="0"/>
                        <a:ea typeface="Cambria Math" panose="02040503050406030204" pitchFamily="18" charset="0"/>
                        <a:sym typeface="Wingdings" panose="05000000000000000000" pitchFamily="2" charset="2"/>
                      </a:rPr>
                      <m:t>𝑠</m:t>
                    </m:r>
                    <m:r>
                      <a:rPr lang="it-IT" sz="1600" b="0" i="1" smtClean="0">
                        <a:latin typeface="Cambria Math" panose="02040503050406030204" pitchFamily="18" charset="0"/>
                        <a:ea typeface="Cambria Math" panose="02040503050406030204" pitchFamily="18" charset="0"/>
                        <a:sym typeface="Wingdings" panose="05000000000000000000" pitchFamily="2" charset="2"/>
                      </a:rPr>
                      <m:t>=90 </m:t>
                    </m:r>
                    <m:r>
                      <a:rPr lang="it-IT" sz="1600" b="0" i="1" smtClean="0">
                        <a:latin typeface="Cambria Math" panose="02040503050406030204" pitchFamily="18" charset="0"/>
                        <a:ea typeface="Cambria Math" panose="02040503050406030204" pitchFamily="18" charset="0"/>
                        <a:sym typeface="Wingdings" panose="05000000000000000000" pitchFamily="2" charset="2"/>
                      </a:rPr>
                      <m:t>𝑚𝑠</m:t>
                    </m:r>
                  </m:oMath>
                </a14:m>
                <a:endParaRPr lang="it-IT" sz="1600" dirty="0"/>
              </a:p>
              <a:p>
                <a:pPr marL="285750" indent="-285750">
                  <a:buFont typeface="Arial" panose="020B0604020202020204" pitchFamily="34" charset="0"/>
                  <a:buChar char="•"/>
                </a:pPr>
                <a:r>
                  <a:rPr lang="it-IT" dirty="0"/>
                  <a:t>Abbiamo 2 elementi che introducono latenza per accodamento e ritrasmissione </a:t>
                </a:r>
                <a:r>
                  <a:rPr lang="it-IT" dirty="0">
                    <a:sym typeface="Wingdings" panose="05000000000000000000" pitchFamily="2" charset="2"/>
                  </a:rPr>
                  <a:t> </a:t>
                </a:r>
                <a14:m>
                  <m:oMath xmlns:m="http://schemas.openxmlformats.org/officeDocument/2006/math">
                    <m:r>
                      <a:rPr lang="it-IT" b="0" i="1" smtClean="0">
                        <a:latin typeface="Cambria Math" panose="02040503050406030204" pitchFamily="18" charset="0"/>
                        <a:sym typeface="Wingdings" panose="05000000000000000000" pitchFamily="2" charset="2"/>
                      </a:rPr>
                      <m:t>2</m:t>
                    </m:r>
                    <m:r>
                      <a:rPr lang="it-IT" i="1">
                        <a:latin typeface="Cambria Math" panose="02040503050406030204" pitchFamily="18" charset="0"/>
                        <a:ea typeface="Cambria Math" panose="02040503050406030204" pitchFamily="18" charset="0"/>
                        <a:sym typeface="Wingdings" panose="05000000000000000000" pitchFamily="2" charset="2"/>
                      </a:rPr>
                      <m:t>∙</m:t>
                    </m:r>
                    <m:sSub>
                      <m:sSubPr>
                        <m:ctrlPr>
                          <a:rPr lang="it-IT" i="1" smtClean="0">
                            <a:latin typeface="Cambria Math" panose="02040503050406030204" pitchFamily="18" charset="0"/>
                            <a:ea typeface="Cambria Math" panose="02040503050406030204" pitchFamily="18" charset="0"/>
                            <a:sym typeface="Wingdings" panose="05000000000000000000" pitchFamily="2" charset="2"/>
                          </a:rPr>
                        </m:ctrlPr>
                      </m:sSubPr>
                      <m:e>
                        <m:r>
                          <a:rPr lang="it-IT" b="0" i="1" smtClean="0">
                            <a:latin typeface="Cambria Math" panose="02040503050406030204" pitchFamily="18" charset="0"/>
                            <a:ea typeface="Cambria Math" panose="02040503050406030204" pitchFamily="18" charset="0"/>
                            <a:sym typeface="Wingdings" panose="05000000000000000000" pitchFamily="2" charset="2"/>
                          </a:rPr>
                          <m:t>𝑇</m:t>
                        </m:r>
                      </m:e>
                      <m:sub>
                        <m:r>
                          <a:rPr lang="it-IT" b="0" i="1" smtClean="0">
                            <a:latin typeface="Cambria Math" panose="02040503050406030204" pitchFamily="18" charset="0"/>
                            <a:ea typeface="Cambria Math" panose="02040503050406030204" pitchFamily="18" charset="0"/>
                            <a:sym typeface="Wingdings" panose="05000000000000000000" pitchFamily="2" charset="2"/>
                          </a:rPr>
                          <m:t>𝑎𝑐𝑐</m:t>
                        </m:r>
                      </m:sub>
                    </m:sSub>
                    <m:r>
                      <a:rPr lang="it-IT" b="0" i="1" smtClean="0">
                        <a:latin typeface="Cambria Math" panose="02040503050406030204" pitchFamily="18" charset="0"/>
                        <a:ea typeface="Cambria Math" panose="02040503050406030204" pitchFamily="18" charset="0"/>
                        <a:sym typeface="Wingdings" panose="05000000000000000000" pitchFamily="2" charset="2"/>
                      </a:rPr>
                      <m:t>=2∙</m:t>
                    </m:r>
                    <m:r>
                      <a:rPr lang="it-IT" b="0" i="1" smtClean="0">
                        <a:latin typeface="Cambria Math" panose="02040503050406030204" pitchFamily="18" charset="0"/>
                        <a:ea typeface="Cambria Math" panose="02040503050406030204" pitchFamily="18" charset="0"/>
                        <a:sym typeface="Wingdings" panose="05000000000000000000" pitchFamily="2" charset="2"/>
                      </a:rPr>
                      <m:t>𝑇</m:t>
                    </m:r>
                    <m:r>
                      <a:rPr lang="it-IT" b="0" i="1" smtClean="0">
                        <a:latin typeface="Cambria Math" panose="02040503050406030204" pitchFamily="18" charset="0"/>
                        <a:ea typeface="Cambria Math" panose="02040503050406030204" pitchFamily="18" charset="0"/>
                        <a:sym typeface="Wingdings" panose="05000000000000000000" pitchFamily="2" charset="2"/>
                      </a:rPr>
                      <m:t>=60 </m:t>
                    </m:r>
                    <m:r>
                      <a:rPr lang="it-IT" b="0" i="1" smtClean="0">
                        <a:latin typeface="Cambria Math" panose="02040503050406030204" pitchFamily="18" charset="0"/>
                        <a:ea typeface="Cambria Math" panose="02040503050406030204" pitchFamily="18" charset="0"/>
                        <a:sym typeface="Wingdings" panose="05000000000000000000" pitchFamily="2" charset="2"/>
                      </a:rPr>
                      <m:t>𝑚𝑠</m:t>
                    </m:r>
                  </m:oMath>
                </a14:m>
                <a:endParaRPr lang="it-IT" baseline="-25000" dirty="0"/>
              </a:p>
              <a:p>
                <a:pPr marL="285750" indent="-285750">
                  <a:buFont typeface="Arial" panose="020B0604020202020204" pitchFamily="34" charset="0"/>
                  <a:buChar char="•"/>
                </a:pPr>
                <a:r>
                  <a:rPr lang="it-IT" sz="2000" dirty="0"/>
                  <a:t>Abbiamo il tempo di propagazione fisico </a:t>
                </a:r>
                <a:r>
                  <a:rPr lang="it-IT" sz="2000" dirty="0">
                    <a:sym typeface="Wingdings" panose="05000000000000000000" pitchFamily="2" charset="2"/>
                  </a:rPr>
                  <a:t> </a:t>
                </a:r>
                <a:endParaRPr lang="it-IT" sz="2000" dirty="0"/>
              </a:p>
            </p:txBody>
          </p:sp>
        </mc:Choice>
        <mc:Fallback xmlns="">
          <p:sp>
            <p:nvSpPr>
              <p:cNvPr id="4" name="CasellaDiTesto 3">
                <a:extLst>
                  <a:ext uri="{FF2B5EF4-FFF2-40B4-BE49-F238E27FC236}">
                    <a16:creationId xmlns:a16="http://schemas.microsoft.com/office/drawing/2014/main" id="{FFA6EC30-7C56-4464-824A-4CD4370FFA62}"/>
                  </a:ext>
                </a:extLst>
              </p:cNvPr>
              <p:cNvSpPr txBox="1">
                <a:spLocks noRot="1" noChangeAspect="1" noMove="1" noResize="1" noEditPoints="1" noAdjustHandles="1" noChangeArrowheads="1" noChangeShapeType="1" noTextEdit="1"/>
              </p:cNvSpPr>
              <p:nvPr/>
            </p:nvSpPr>
            <p:spPr>
              <a:xfrm>
                <a:off x="337087" y="2460203"/>
                <a:ext cx="11517826" cy="1062342"/>
              </a:xfrm>
              <a:prstGeom prst="rect">
                <a:avLst/>
              </a:prstGeom>
              <a:blipFill>
                <a:blip r:embed="rId2"/>
                <a:stretch>
                  <a:fillRect l="-476" t="-2874" b="-9770"/>
                </a:stretch>
              </a:blipFill>
            </p:spPr>
            <p:txBody>
              <a:bodyPr/>
              <a:lstStyle/>
              <a:p>
                <a:r>
                  <a:rPr lang="it-IT">
                    <a:noFill/>
                  </a:rPr>
                  <a:t> </a:t>
                </a:r>
              </a:p>
            </p:txBody>
          </p:sp>
        </mc:Fallback>
      </mc:AlternateContent>
      <p:sp>
        <p:nvSpPr>
          <p:cNvPr id="5" name="CasellaDiTesto 4">
            <a:extLst>
              <a:ext uri="{FF2B5EF4-FFF2-40B4-BE49-F238E27FC236}">
                <a16:creationId xmlns:a16="http://schemas.microsoft.com/office/drawing/2014/main" id="{5AA37C76-3F28-487F-ADAC-72A3D6F8115E}"/>
              </a:ext>
            </a:extLst>
          </p:cNvPr>
          <p:cNvSpPr txBox="1"/>
          <p:nvPr/>
        </p:nvSpPr>
        <p:spPr>
          <a:xfrm>
            <a:off x="337087" y="2090871"/>
            <a:ext cx="2558008" cy="369332"/>
          </a:xfrm>
          <a:prstGeom prst="rect">
            <a:avLst/>
          </a:prstGeom>
          <a:noFill/>
        </p:spPr>
        <p:txBody>
          <a:bodyPr wrap="none" rtlCol="0">
            <a:spAutoFit/>
          </a:bodyPr>
          <a:lstStyle/>
          <a:p>
            <a:r>
              <a:rPr lang="it-IT" b="1" dirty="0"/>
              <a:t>Osservazioni preliminari:</a:t>
            </a:r>
          </a:p>
        </p:txBody>
      </p:sp>
      <mc:AlternateContent xmlns:mc="http://schemas.openxmlformats.org/markup-compatibility/2006" xmlns:a14="http://schemas.microsoft.com/office/drawing/2010/main">
        <mc:Choice Requires="a14">
          <p:sp>
            <p:nvSpPr>
              <p:cNvPr id="7" name="CasellaDiTesto 6">
                <a:extLst>
                  <a:ext uri="{FF2B5EF4-FFF2-40B4-BE49-F238E27FC236}">
                    <a16:creationId xmlns:a16="http://schemas.microsoft.com/office/drawing/2014/main" id="{34C9820F-E1A2-4855-9A8A-7DC0FB570A13}"/>
                  </a:ext>
                </a:extLst>
              </p:cNvPr>
              <p:cNvSpPr txBox="1"/>
              <p:nvPr/>
            </p:nvSpPr>
            <p:spPr>
              <a:xfrm>
                <a:off x="1408590" y="3650824"/>
                <a:ext cx="10398975" cy="707886"/>
              </a:xfrm>
              <a:prstGeom prst="rect">
                <a:avLst/>
              </a:prstGeom>
              <a:noFill/>
            </p:spPr>
            <p:txBody>
              <a:bodyPr wrap="square" rtlCol="0">
                <a:spAutoFit/>
              </a:bodyPr>
              <a:lstStyle/>
              <a:p>
                <a:r>
                  <a:rPr lang="it-IT" sz="2000" dirty="0"/>
                  <a:t>Sappiamo che il tempo di accodamento L = T, quindi facendo la somma otteniamo che:</a:t>
                </a:r>
              </a:p>
              <a:p>
                <a:pPr/>
                <a14:m>
                  <m:oMathPara xmlns:m="http://schemas.openxmlformats.org/officeDocument/2006/math">
                    <m:oMathParaPr>
                      <m:jc m:val="centerGroup"/>
                    </m:oMathParaPr>
                    <m:oMath xmlns:m="http://schemas.openxmlformats.org/officeDocument/2006/math">
                      <m:sSub>
                        <m:sSubPr>
                          <m:ctrlPr>
                            <a:rPr lang="it-IT" sz="2000" b="1" i="1" smtClean="0">
                              <a:latin typeface="Cambria Math" panose="02040503050406030204" pitchFamily="18" charset="0"/>
                            </a:rPr>
                          </m:ctrlPr>
                        </m:sSubPr>
                        <m:e>
                          <m:r>
                            <a:rPr lang="it-IT" sz="2000" b="1" i="1" smtClean="0">
                              <a:latin typeface="Cambria Math" panose="02040503050406030204" pitchFamily="18" charset="0"/>
                            </a:rPr>
                            <m:t>𝑻</m:t>
                          </m:r>
                        </m:e>
                        <m:sub>
                          <m:r>
                            <a:rPr lang="it-IT" sz="2000" b="1" i="1" smtClean="0">
                              <a:latin typeface="Cambria Math" panose="02040503050406030204" pitchFamily="18" charset="0"/>
                            </a:rPr>
                            <m:t>𝒕𝒐𝒕</m:t>
                          </m:r>
                        </m:sub>
                      </m:sSub>
                      <m:r>
                        <a:rPr lang="it-IT" sz="2000" b="1" i="1" smtClean="0">
                          <a:latin typeface="Cambria Math" panose="02040503050406030204" pitchFamily="18" charset="0"/>
                        </a:rPr>
                        <m:t>=</m:t>
                      </m:r>
                      <m:r>
                        <a:rPr lang="it-IT" sz="2000" b="1" i="1" smtClean="0">
                          <a:latin typeface="Cambria Math" panose="02040503050406030204" pitchFamily="18" charset="0"/>
                        </a:rPr>
                        <m:t>𝟑</m:t>
                      </m:r>
                      <m:r>
                        <a:rPr lang="it-IT" sz="2000" b="1" i="1" smtClean="0">
                          <a:latin typeface="Cambria Math" panose="02040503050406030204" pitchFamily="18" charset="0"/>
                          <a:ea typeface="Cambria Math" panose="02040503050406030204" pitchFamily="18" charset="0"/>
                        </a:rPr>
                        <m:t>∙</m:t>
                      </m:r>
                      <m:r>
                        <a:rPr lang="it-IT" sz="2000" b="1" i="1" smtClean="0">
                          <a:latin typeface="Cambria Math" panose="02040503050406030204" pitchFamily="18" charset="0"/>
                          <a:ea typeface="Cambria Math" panose="02040503050406030204" pitchFamily="18" charset="0"/>
                        </a:rPr>
                        <m:t>𝑻</m:t>
                      </m:r>
                      <m:r>
                        <a:rPr lang="it-IT" sz="2000" b="1" i="1" smtClean="0">
                          <a:latin typeface="Cambria Math" panose="02040503050406030204" pitchFamily="18" charset="0"/>
                          <a:ea typeface="Cambria Math" panose="02040503050406030204" pitchFamily="18" charset="0"/>
                        </a:rPr>
                        <m:t>+</m:t>
                      </m:r>
                      <m:r>
                        <a:rPr lang="it-IT" sz="2000" b="1" i="1" smtClean="0">
                          <a:latin typeface="Cambria Math" panose="02040503050406030204" pitchFamily="18" charset="0"/>
                          <a:ea typeface="Cambria Math" panose="02040503050406030204" pitchFamily="18" charset="0"/>
                        </a:rPr>
                        <m:t>𝟐</m:t>
                      </m:r>
                      <m:r>
                        <a:rPr lang="it-IT" sz="2000" b="1" i="1" smtClean="0">
                          <a:latin typeface="Cambria Math" panose="02040503050406030204" pitchFamily="18" charset="0"/>
                          <a:ea typeface="Cambria Math" panose="02040503050406030204" pitchFamily="18" charset="0"/>
                        </a:rPr>
                        <m:t>∙</m:t>
                      </m:r>
                      <m:r>
                        <a:rPr lang="it-IT" sz="2000" b="1" i="1" smtClean="0">
                          <a:latin typeface="Cambria Math" panose="02040503050406030204" pitchFamily="18" charset="0"/>
                          <a:ea typeface="Cambria Math" panose="02040503050406030204" pitchFamily="18" charset="0"/>
                        </a:rPr>
                        <m:t>𝑻</m:t>
                      </m:r>
                      <m:r>
                        <a:rPr lang="it-IT" sz="2000" b="1" i="1" smtClean="0">
                          <a:latin typeface="Cambria Math" panose="02040503050406030204" pitchFamily="18" charset="0"/>
                          <a:ea typeface="Cambria Math" panose="02040503050406030204" pitchFamily="18" charset="0"/>
                        </a:rPr>
                        <m:t>+</m:t>
                      </m:r>
                      <m:r>
                        <a:rPr lang="it-IT" sz="2000" b="1" i="1" smtClean="0">
                          <a:latin typeface="Cambria Math" panose="02040503050406030204" pitchFamily="18" charset="0"/>
                          <a:ea typeface="Cambria Math" panose="02040503050406030204" pitchFamily="18" charset="0"/>
                        </a:rPr>
                        <m:t>𝝉</m:t>
                      </m:r>
                      <m:r>
                        <a:rPr lang="it-IT" sz="2000" b="1" i="1" smtClean="0">
                          <a:latin typeface="Cambria Math" panose="02040503050406030204" pitchFamily="18" charset="0"/>
                          <a:ea typeface="Cambria Math" panose="02040503050406030204" pitchFamily="18" charset="0"/>
                        </a:rPr>
                        <m:t>=</m:t>
                      </m:r>
                      <m:r>
                        <a:rPr lang="it-IT" sz="2000" b="1" i="1" smtClean="0">
                          <a:latin typeface="Cambria Math" panose="02040503050406030204" pitchFamily="18" charset="0"/>
                          <a:ea typeface="Cambria Math" panose="02040503050406030204" pitchFamily="18" charset="0"/>
                        </a:rPr>
                        <m:t>𝟓</m:t>
                      </m:r>
                      <m:r>
                        <a:rPr lang="it-IT" sz="2000" b="1" i="1" smtClean="0">
                          <a:latin typeface="Cambria Math" panose="02040503050406030204" pitchFamily="18" charset="0"/>
                          <a:ea typeface="Cambria Math" panose="02040503050406030204" pitchFamily="18" charset="0"/>
                        </a:rPr>
                        <m:t>∙</m:t>
                      </m:r>
                      <m:r>
                        <a:rPr lang="it-IT" sz="2000" b="1" i="1" smtClean="0">
                          <a:latin typeface="Cambria Math" panose="02040503050406030204" pitchFamily="18" charset="0"/>
                          <a:ea typeface="Cambria Math" panose="02040503050406030204" pitchFamily="18" charset="0"/>
                        </a:rPr>
                        <m:t>𝑻</m:t>
                      </m:r>
                      <m:r>
                        <a:rPr lang="it-IT" sz="2000" b="1" i="1" smtClean="0">
                          <a:latin typeface="Cambria Math" panose="02040503050406030204" pitchFamily="18" charset="0"/>
                          <a:ea typeface="Cambria Math" panose="02040503050406030204" pitchFamily="18" charset="0"/>
                        </a:rPr>
                        <m:t>+</m:t>
                      </m:r>
                      <m:r>
                        <a:rPr lang="it-IT" sz="2000" b="1" i="1" smtClean="0">
                          <a:latin typeface="Cambria Math" panose="02040503050406030204" pitchFamily="18" charset="0"/>
                          <a:ea typeface="Cambria Math" panose="02040503050406030204" pitchFamily="18" charset="0"/>
                        </a:rPr>
                        <m:t>𝝉</m:t>
                      </m:r>
                      <m:r>
                        <a:rPr lang="it-IT" sz="2000" b="1" i="1" smtClean="0">
                          <a:latin typeface="Cambria Math" panose="02040503050406030204" pitchFamily="18" charset="0"/>
                          <a:ea typeface="Cambria Math" panose="02040503050406030204" pitchFamily="18" charset="0"/>
                        </a:rPr>
                        <m:t>=</m:t>
                      </m:r>
                      <m:r>
                        <a:rPr lang="it-IT" sz="2000" b="1" i="1" smtClean="0">
                          <a:latin typeface="Cambria Math" panose="02040503050406030204" pitchFamily="18" charset="0"/>
                          <a:ea typeface="Cambria Math" panose="02040503050406030204" pitchFamily="18" charset="0"/>
                        </a:rPr>
                        <m:t>𝟓</m:t>
                      </m:r>
                      <m:r>
                        <a:rPr lang="it-IT" sz="2000" b="1" i="1" smtClean="0">
                          <a:latin typeface="Cambria Math" panose="02040503050406030204" pitchFamily="18" charset="0"/>
                          <a:ea typeface="Cambria Math" panose="02040503050406030204" pitchFamily="18" charset="0"/>
                        </a:rPr>
                        <m:t>∙</m:t>
                      </m:r>
                      <m:r>
                        <a:rPr lang="it-IT" sz="2000" b="1" i="1" smtClean="0">
                          <a:latin typeface="Cambria Math" panose="02040503050406030204" pitchFamily="18" charset="0"/>
                          <a:ea typeface="Cambria Math" panose="02040503050406030204" pitchFamily="18" charset="0"/>
                        </a:rPr>
                        <m:t>𝟑𝟎</m:t>
                      </m:r>
                      <m:r>
                        <a:rPr lang="it-IT" sz="2000" b="1" i="1" smtClean="0">
                          <a:latin typeface="Cambria Math" panose="02040503050406030204" pitchFamily="18" charset="0"/>
                          <a:ea typeface="Cambria Math" panose="02040503050406030204" pitchFamily="18" charset="0"/>
                        </a:rPr>
                        <m:t>𝒎𝒔</m:t>
                      </m:r>
                      <m:r>
                        <a:rPr lang="it-IT" sz="2000" b="1" i="1" smtClean="0">
                          <a:latin typeface="Cambria Math" panose="02040503050406030204" pitchFamily="18" charset="0"/>
                          <a:ea typeface="Cambria Math" panose="02040503050406030204" pitchFamily="18" charset="0"/>
                        </a:rPr>
                        <m:t>+</m:t>
                      </m:r>
                      <m:r>
                        <a:rPr lang="it-IT" sz="2000" b="1" i="1" smtClean="0">
                          <a:latin typeface="Cambria Math" panose="02040503050406030204" pitchFamily="18" charset="0"/>
                          <a:ea typeface="Cambria Math" panose="02040503050406030204" pitchFamily="18" charset="0"/>
                        </a:rPr>
                        <m:t>𝟑</m:t>
                      </m:r>
                      <m:r>
                        <a:rPr lang="it-IT" sz="2000" b="1" i="1" smtClean="0">
                          <a:latin typeface="Cambria Math" panose="02040503050406030204" pitchFamily="18" charset="0"/>
                          <a:ea typeface="Cambria Math" panose="02040503050406030204" pitchFamily="18" charset="0"/>
                        </a:rPr>
                        <m:t>𝒎𝒔</m:t>
                      </m:r>
                      <m:r>
                        <a:rPr lang="it-IT" sz="2000" b="1" i="1" smtClean="0">
                          <a:latin typeface="Cambria Math" panose="02040503050406030204" pitchFamily="18" charset="0"/>
                          <a:ea typeface="Cambria Math" panose="02040503050406030204" pitchFamily="18" charset="0"/>
                        </a:rPr>
                        <m:t>=</m:t>
                      </m:r>
                      <m:r>
                        <a:rPr lang="it-IT" sz="2000" b="1" i="1" smtClean="0">
                          <a:latin typeface="Cambria Math" panose="02040503050406030204" pitchFamily="18" charset="0"/>
                          <a:ea typeface="Cambria Math" panose="02040503050406030204" pitchFamily="18" charset="0"/>
                        </a:rPr>
                        <m:t>𝟏𝟓𝟑</m:t>
                      </m:r>
                      <m:r>
                        <a:rPr lang="it-IT" sz="2000" b="1" i="1" smtClean="0">
                          <a:latin typeface="Cambria Math" panose="02040503050406030204" pitchFamily="18" charset="0"/>
                          <a:ea typeface="Cambria Math" panose="02040503050406030204" pitchFamily="18" charset="0"/>
                        </a:rPr>
                        <m:t>𝒎𝒔</m:t>
                      </m:r>
                    </m:oMath>
                  </m:oMathPara>
                </a14:m>
                <a:endParaRPr lang="it-IT" sz="2000" b="1" dirty="0"/>
              </a:p>
            </p:txBody>
          </p:sp>
        </mc:Choice>
        <mc:Fallback xmlns="">
          <p:sp>
            <p:nvSpPr>
              <p:cNvPr id="7" name="CasellaDiTesto 6">
                <a:extLst>
                  <a:ext uri="{FF2B5EF4-FFF2-40B4-BE49-F238E27FC236}">
                    <a16:creationId xmlns:a16="http://schemas.microsoft.com/office/drawing/2014/main" id="{34C9820F-E1A2-4855-9A8A-7DC0FB570A13}"/>
                  </a:ext>
                </a:extLst>
              </p:cNvPr>
              <p:cNvSpPr txBox="1">
                <a:spLocks noRot="1" noChangeAspect="1" noMove="1" noResize="1" noEditPoints="1" noAdjustHandles="1" noChangeArrowheads="1" noChangeShapeType="1" noTextEdit="1"/>
              </p:cNvSpPr>
              <p:nvPr/>
            </p:nvSpPr>
            <p:spPr>
              <a:xfrm>
                <a:off x="1408590" y="3650824"/>
                <a:ext cx="10398975" cy="707886"/>
              </a:xfrm>
              <a:prstGeom prst="rect">
                <a:avLst/>
              </a:prstGeom>
              <a:blipFill>
                <a:blip r:embed="rId3"/>
                <a:stretch>
                  <a:fillRect l="-586" t="-5172"/>
                </a:stretch>
              </a:blipFill>
            </p:spPr>
            <p:txBody>
              <a:bodyPr/>
              <a:lstStyle/>
              <a:p>
                <a:r>
                  <a:rPr lang="it-IT">
                    <a:noFill/>
                  </a:rPr>
                  <a:t> </a:t>
                </a:r>
              </a:p>
            </p:txBody>
          </p:sp>
        </mc:Fallback>
      </mc:AlternateContent>
      <p:grpSp>
        <p:nvGrpSpPr>
          <p:cNvPr id="8" name="Gruppo 7">
            <a:extLst>
              <a:ext uri="{FF2B5EF4-FFF2-40B4-BE49-F238E27FC236}">
                <a16:creationId xmlns:a16="http://schemas.microsoft.com/office/drawing/2014/main" id="{88113F36-5C6C-493A-96FA-F3DD3458F8D1}"/>
              </a:ext>
            </a:extLst>
          </p:cNvPr>
          <p:cNvGrpSpPr/>
          <p:nvPr/>
        </p:nvGrpSpPr>
        <p:grpSpPr>
          <a:xfrm>
            <a:off x="650956" y="4383955"/>
            <a:ext cx="9286436" cy="1972395"/>
            <a:chOff x="650956" y="4383955"/>
            <a:chExt cx="9286436" cy="1972395"/>
          </a:xfrm>
        </p:grpSpPr>
        <p:cxnSp>
          <p:nvCxnSpPr>
            <p:cNvPr id="9" name="Connettore diritto 8">
              <a:extLst>
                <a:ext uri="{FF2B5EF4-FFF2-40B4-BE49-F238E27FC236}">
                  <a16:creationId xmlns:a16="http://schemas.microsoft.com/office/drawing/2014/main" id="{EC80E5BE-20DD-4DCA-ABE1-832526DD785A}"/>
                </a:ext>
              </a:extLst>
            </p:cNvPr>
            <p:cNvCxnSpPr/>
            <p:nvPr/>
          </p:nvCxnSpPr>
          <p:spPr>
            <a:xfrm>
              <a:off x="1180214" y="4476307"/>
              <a:ext cx="0" cy="1880043"/>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Connettore diritto 17">
              <a:extLst>
                <a:ext uri="{FF2B5EF4-FFF2-40B4-BE49-F238E27FC236}">
                  <a16:creationId xmlns:a16="http://schemas.microsoft.com/office/drawing/2014/main" id="{31AFEDB6-99C0-4BD6-A719-C623D75BFB5C}"/>
                </a:ext>
              </a:extLst>
            </p:cNvPr>
            <p:cNvCxnSpPr/>
            <p:nvPr/>
          </p:nvCxnSpPr>
          <p:spPr>
            <a:xfrm>
              <a:off x="1064454" y="5881349"/>
              <a:ext cx="88663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Connettore diritto 47">
              <a:extLst>
                <a:ext uri="{FF2B5EF4-FFF2-40B4-BE49-F238E27FC236}">
                  <a16:creationId xmlns:a16="http://schemas.microsoft.com/office/drawing/2014/main" id="{957BA135-2EAB-4B19-987C-63892A3E77B3}"/>
                </a:ext>
              </a:extLst>
            </p:cNvPr>
            <p:cNvCxnSpPr/>
            <p:nvPr/>
          </p:nvCxnSpPr>
          <p:spPr>
            <a:xfrm>
              <a:off x="1071037" y="5576549"/>
              <a:ext cx="88663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Connettore diritto 48">
              <a:extLst>
                <a:ext uri="{FF2B5EF4-FFF2-40B4-BE49-F238E27FC236}">
                  <a16:creationId xmlns:a16="http://schemas.microsoft.com/office/drawing/2014/main" id="{3F64A8C7-3530-4C50-B3C5-6E14EC1815C2}"/>
                </a:ext>
              </a:extLst>
            </p:cNvPr>
            <p:cNvCxnSpPr/>
            <p:nvPr/>
          </p:nvCxnSpPr>
          <p:spPr>
            <a:xfrm>
              <a:off x="1071037" y="5297370"/>
              <a:ext cx="88663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Connettore diritto 52">
              <a:extLst>
                <a:ext uri="{FF2B5EF4-FFF2-40B4-BE49-F238E27FC236}">
                  <a16:creationId xmlns:a16="http://schemas.microsoft.com/office/drawing/2014/main" id="{393E24ED-ED92-4EAE-9796-C5E22E5045B3}"/>
                </a:ext>
              </a:extLst>
            </p:cNvPr>
            <p:cNvCxnSpPr/>
            <p:nvPr/>
          </p:nvCxnSpPr>
          <p:spPr>
            <a:xfrm>
              <a:off x="1064453" y="5003203"/>
              <a:ext cx="88663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Connettore diritto 22">
              <a:extLst>
                <a:ext uri="{FF2B5EF4-FFF2-40B4-BE49-F238E27FC236}">
                  <a16:creationId xmlns:a16="http://schemas.microsoft.com/office/drawing/2014/main" id="{12FE2788-AB68-4FD1-AB79-530322DD09BC}"/>
                </a:ext>
              </a:extLst>
            </p:cNvPr>
            <p:cNvCxnSpPr/>
            <p:nvPr/>
          </p:nvCxnSpPr>
          <p:spPr>
            <a:xfrm>
              <a:off x="1690577" y="4476307"/>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cxnSp>
          <p:nvCxnSpPr>
            <p:cNvPr id="54" name="Connettore diritto 53">
              <a:extLst>
                <a:ext uri="{FF2B5EF4-FFF2-40B4-BE49-F238E27FC236}">
                  <a16:creationId xmlns:a16="http://schemas.microsoft.com/office/drawing/2014/main" id="{AF8C7F90-A38E-42F5-B5DB-E5AC286467B7}"/>
                </a:ext>
              </a:extLst>
            </p:cNvPr>
            <p:cNvCxnSpPr/>
            <p:nvPr/>
          </p:nvCxnSpPr>
          <p:spPr>
            <a:xfrm>
              <a:off x="2806411" y="4476307"/>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24" name="CasellaDiTesto 23">
              <a:extLst>
                <a:ext uri="{FF2B5EF4-FFF2-40B4-BE49-F238E27FC236}">
                  <a16:creationId xmlns:a16="http://schemas.microsoft.com/office/drawing/2014/main" id="{791AC0C3-A288-4B2C-83B3-6031ABE5F383}"/>
                </a:ext>
              </a:extLst>
            </p:cNvPr>
            <p:cNvSpPr txBox="1"/>
            <p:nvPr/>
          </p:nvSpPr>
          <p:spPr>
            <a:xfrm>
              <a:off x="673911" y="4776508"/>
              <a:ext cx="386131" cy="369332"/>
            </a:xfrm>
            <a:prstGeom prst="rect">
              <a:avLst/>
            </a:prstGeom>
            <a:noFill/>
          </p:spPr>
          <p:txBody>
            <a:bodyPr wrap="none" rtlCol="0">
              <a:spAutoFit/>
            </a:bodyPr>
            <a:lstStyle/>
            <a:p>
              <a:r>
                <a:rPr lang="it-IT" dirty="0" err="1"/>
                <a:t>Tx</a:t>
              </a:r>
              <a:endParaRPr lang="it-IT" dirty="0"/>
            </a:p>
          </p:txBody>
        </p:sp>
        <p:sp>
          <p:nvSpPr>
            <p:cNvPr id="58" name="CasellaDiTesto 57">
              <a:extLst>
                <a:ext uri="{FF2B5EF4-FFF2-40B4-BE49-F238E27FC236}">
                  <a16:creationId xmlns:a16="http://schemas.microsoft.com/office/drawing/2014/main" id="{8F448CC5-60F1-4BC7-8100-002011E24FC4}"/>
                </a:ext>
              </a:extLst>
            </p:cNvPr>
            <p:cNvSpPr txBox="1"/>
            <p:nvPr/>
          </p:nvSpPr>
          <p:spPr>
            <a:xfrm>
              <a:off x="669852" y="5696683"/>
              <a:ext cx="409086" cy="369332"/>
            </a:xfrm>
            <a:prstGeom prst="rect">
              <a:avLst/>
            </a:prstGeom>
            <a:noFill/>
          </p:spPr>
          <p:txBody>
            <a:bodyPr wrap="none" rtlCol="0">
              <a:spAutoFit/>
            </a:bodyPr>
            <a:lstStyle/>
            <a:p>
              <a:r>
                <a:rPr lang="it-IT" dirty="0" err="1"/>
                <a:t>Rx</a:t>
              </a:r>
              <a:endParaRPr lang="it-IT" dirty="0"/>
            </a:p>
          </p:txBody>
        </p:sp>
        <p:sp>
          <p:nvSpPr>
            <p:cNvPr id="59" name="CasellaDiTesto 58">
              <a:extLst>
                <a:ext uri="{FF2B5EF4-FFF2-40B4-BE49-F238E27FC236}">
                  <a16:creationId xmlns:a16="http://schemas.microsoft.com/office/drawing/2014/main" id="{91C3000E-1AB3-4A41-AB6E-0AA0C0D67D88}"/>
                </a:ext>
              </a:extLst>
            </p:cNvPr>
            <p:cNvSpPr txBox="1"/>
            <p:nvPr/>
          </p:nvSpPr>
          <p:spPr>
            <a:xfrm>
              <a:off x="650956" y="5091264"/>
              <a:ext cx="426720" cy="369332"/>
            </a:xfrm>
            <a:prstGeom prst="rect">
              <a:avLst/>
            </a:prstGeom>
            <a:noFill/>
          </p:spPr>
          <p:txBody>
            <a:bodyPr wrap="none" rtlCol="0">
              <a:spAutoFit/>
            </a:bodyPr>
            <a:lstStyle/>
            <a:p>
              <a:r>
                <a:rPr lang="it-IT" dirty="0"/>
                <a:t>R1</a:t>
              </a:r>
            </a:p>
          </p:txBody>
        </p:sp>
        <p:sp>
          <p:nvSpPr>
            <p:cNvPr id="60" name="CasellaDiTesto 59">
              <a:extLst>
                <a:ext uri="{FF2B5EF4-FFF2-40B4-BE49-F238E27FC236}">
                  <a16:creationId xmlns:a16="http://schemas.microsoft.com/office/drawing/2014/main" id="{FBA31FBF-7CBA-43D9-8033-B7531CD1246C}"/>
                </a:ext>
              </a:extLst>
            </p:cNvPr>
            <p:cNvSpPr txBox="1"/>
            <p:nvPr/>
          </p:nvSpPr>
          <p:spPr>
            <a:xfrm>
              <a:off x="661035" y="5379707"/>
              <a:ext cx="426720" cy="369332"/>
            </a:xfrm>
            <a:prstGeom prst="rect">
              <a:avLst/>
            </a:prstGeom>
            <a:noFill/>
          </p:spPr>
          <p:txBody>
            <a:bodyPr wrap="none" rtlCol="0">
              <a:spAutoFit/>
            </a:bodyPr>
            <a:lstStyle/>
            <a:p>
              <a:r>
                <a:rPr lang="it-IT" dirty="0"/>
                <a:t>R2</a:t>
              </a:r>
            </a:p>
          </p:txBody>
        </p:sp>
        <p:sp>
          <p:nvSpPr>
            <p:cNvPr id="31" name="Rettangolo 30">
              <a:extLst>
                <a:ext uri="{FF2B5EF4-FFF2-40B4-BE49-F238E27FC236}">
                  <a16:creationId xmlns:a16="http://schemas.microsoft.com/office/drawing/2014/main" id="{AB1D4454-A88D-4419-A2E4-89FD042049B2}"/>
                </a:ext>
              </a:extLst>
            </p:cNvPr>
            <p:cNvSpPr/>
            <p:nvPr/>
          </p:nvSpPr>
          <p:spPr>
            <a:xfrm>
              <a:off x="1180214" y="4776508"/>
              <a:ext cx="510361" cy="241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36" name="Connettore 2 35">
              <a:extLst>
                <a:ext uri="{FF2B5EF4-FFF2-40B4-BE49-F238E27FC236}">
                  <a16:creationId xmlns:a16="http://schemas.microsoft.com/office/drawing/2014/main" id="{258BA209-D5C2-47CD-91AB-DA2182CE3F91}"/>
                </a:ext>
              </a:extLst>
            </p:cNvPr>
            <p:cNvCxnSpPr/>
            <p:nvPr/>
          </p:nvCxnSpPr>
          <p:spPr>
            <a:xfrm>
              <a:off x="1180214" y="6214369"/>
              <a:ext cx="510361"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8" name="CasellaDiTesto 37">
              <a:extLst>
                <a:ext uri="{FF2B5EF4-FFF2-40B4-BE49-F238E27FC236}">
                  <a16:creationId xmlns:a16="http://schemas.microsoft.com/office/drawing/2014/main" id="{A5A0D2C2-56BA-4426-8236-4DCC37F36B97}"/>
                </a:ext>
              </a:extLst>
            </p:cNvPr>
            <p:cNvSpPr txBox="1"/>
            <p:nvPr/>
          </p:nvSpPr>
          <p:spPr>
            <a:xfrm>
              <a:off x="1255955" y="5878962"/>
              <a:ext cx="296876" cy="369332"/>
            </a:xfrm>
            <a:prstGeom prst="rect">
              <a:avLst/>
            </a:prstGeom>
            <a:noFill/>
          </p:spPr>
          <p:txBody>
            <a:bodyPr wrap="none" rtlCol="0">
              <a:spAutoFit/>
            </a:bodyPr>
            <a:lstStyle/>
            <a:p>
              <a:r>
                <a:rPr lang="it-IT" dirty="0"/>
                <a:t>T</a:t>
              </a:r>
            </a:p>
          </p:txBody>
        </p:sp>
        <p:cxnSp>
          <p:nvCxnSpPr>
            <p:cNvPr id="44" name="Connettore 2 43">
              <a:extLst>
                <a:ext uri="{FF2B5EF4-FFF2-40B4-BE49-F238E27FC236}">
                  <a16:creationId xmlns:a16="http://schemas.microsoft.com/office/drawing/2014/main" id="{9E6FEA46-8AE6-4A0E-BC5E-BE48C70FD6EE}"/>
                </a:ext>
              </a:extLst>
            </p:cNvPr>
            <p:cNvCxnSpPr/>
            <p:nvPr/>
          </p:nvCxnSpPr>
          <p:spPr>
            <a:xfrm>
              <a:off x="1690575" y="6214369"/>
              <a:ext cx="111583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61" name="CasellaDiTesto 60">
              <a:extLst>
                <a:ext uri="{FF2B5EF4-FFF2-40B4-BE49-F238E27FC236}">
                  <a16:creationId xmlns:a16="http://schemas.microsoft.com/office/drawing/2014/main" id="{2573859A-3344-4D3D-ABAC-484F536B1142}"/>
                </a:ext>
              </a:extLst>
            </p:cNvPr>
            <p:cNvSpPr txBox="1"/>
            <p:nvPr/>
          </p:nvSpPr>
          <p:spPr>
            <a:xfrm>
              <a:off x="2009181" y="5878514"/>
              <a:ext cx="481222" cy="369332"/>
            </a:xfrm>
            <a:prstGeom prst="rect">
              <a:avLst/>
            </a:prstGeom>
            <a:noFill/>
          </p:spPr>
          <p:txBody>
            <a:bodyPr wrap="none" rtlCol="0">
              <a:spAutoFit/>
            </a:bodyPr>
            <a:lstStyle/>
            <a:p>
              <a:r>
                <a:rPr lang="el-GR" dirty="0"/>
                <a:t>τ</a:t>
              </a:r>
              <a:r>
                <a:rPr lang="it-IT" dirty="0"/>
                <a:t>/3</a:t>
              </a:r>
            </a:p>
          </p:txBody>
        </p:sp>
        <p:cxnSp>
          <p:nvCxnSpPr>
            <p:cNvPr id="63" name="Connettore diritto 62">
              <a:extLst>
                <a:ext uri="{FF2B5EF4-FFF2-40B4-BE49-F238E27FC236}">
                  <a16:creationId xmlns:a16="http://schemas.microsoft.com/office/drawing/2014/main" id="{49A831D9-6A82-4BC4-B7F1-D4A3CC823B24}"/>
                </a:ext>
              </a:extLst>
            </p:cNvPr>
            <p:cNvCxnSpPr/>
            <p:nvPr/>
          </p:nvCxnSpPr>
          <p:spPr>
            <a:xfrm>
              <a:off x="3331673" y="4476306"/>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64" name="Rettangolo 63">
              <a:extLst>
                <a:ext uri="{FF2B5EF4-FFF2-40B4-BE49-F238E27FC236}">
                  <a16:creationId xmlns:a16="http://schemas.microsoft.com/office/drawing/2014/main" id="{D7188256-4A37-47A2-9D80-F2EB9B1E3F43}"/>
                </a:ext>
              </a:extLst>
            </p:cNvPr>
            <p:cNvSpPr/>
            <p:nvPr/>
          </p:nvSpPr>
          <p:spPr>
            <a:xfrm>
              <a:off x="3330468" y="5048006"/>
              <a:ext cx="510361" cy="241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65" name="Connettore 2 64">
              <a:extLst>
                <a:ext uri="{FF2B5EF4-FFF2-40B4-BE49-F238E27FC236}">
                  <a16:creationId xmlns:a16="http://schemas.microsoft.com/office/drawing/2014/main" id="{0E268C1B-06E1-4A6B-A44C-74C0A3D8820F}"/>
                </a:ext>
              </a:extLst>
            </p:cNvPr>
            <p:cNvCxnSpPr/>
            <p:nvPr/>
          </p:nvCxnSpPr>
          <p:spPr>
            <a:xfrm>
              <a:off x="2806411" y="6212783"/>
              <a:ext cx="52526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66" name="CasellaDiTesto 65">
              <a:extLst>
                <a:ext uri="{FF2B5EF4-FFF2-40B4-BE49-F238E27FC236}">
                  <a16:creationId xmlns:a16="http://schemas.microsoft.com/office/drawing/2014/main" id="{9AF518FF-8671-4629-9FF7-48B262968CE9}"/>
                </a:ext>
              </a:extLst>
            </p:cNvPr>
            <p:cNvSpPr txBox="1"/>
            <p:nvPr/>
          </p:nvSpPr>
          <p:spPr>
            <a:xfrm>
              <a:off x="2831406" y="5873273"/>
              <a:ext cx="484043" cy="369332"/>
            </a:xfrm>
            <a:prstGeom prst="rect">
              <a:avLst/>
            </a:prstGeom>
            <a:noFill/>
          </p:spPr>
          <p:txBody>
            <a:bodyPr wrap="none" rtlCol="0">
              <a:spAutoFit/>
            </a:bodyPr>
            <a:lstStyle/>
            <a:p>
              <a:r>
                <a:rPr lang="it-IT" dirty="0" err="1"/>
                <a:t>T</a:t>
              </a:r>
              <a:r>
                <a:rPr lang="it-IT" baseline="-25000" dirty="0" err="1"/>
                <a:t>acc</a:t>
              </a:r>
              <a:endParaRPr lang="it-IT" baseline="-25000" dirty="0"/>
            </a:p>
          </p:txBody>
        </p:sp>
        <p:cxnSp>
          <p:nvCxnSpPr>
            <p:cNvPr id="68" name="Connettore diritto 67">
              <a:extLst>
                <a:ext uri="{FF2B5EF4-FFF2-40B4-BE49-F238E27FC236}">
                  <a16:creationId xmlns:a16="http://schemas.microsoft.com/office/drawing/2014/main" id="{1C27E83D-3AA7-4FB2-9F74-A2DDBE2AF71E}"/>
                </a:ext>
              </a:extLst>
            </p:cNvPr>
            <p:cNvCxnSpPr/>
            <p:nvPr/>
          </p:nvCxnSpPr>
          <p:spPr>
            <a:xfrm>
              <a:off x="3840829" y="4476305"/>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69" name="CasellaDiTesto 68">
              <a:extLst>
                <a:ext uri="{FF2B5EF4-FFF2-40B4-BE49-F238E27FC236}">
                  <a16:creationId xmlns:a16="http://schemas.microsoft.com/office/drawing/2014/main" id="{CDF24EC0-33EE-41E3-929A-C0C0789C96A6}"/>
                </a:ext>
              </a:extLst>
            </p:cNvPr>
            <p:cNvSpPr txBox="1"/>
            <p:nvPr/>
          </p:nvSpPr>
          <p:spPr>
            <a:xfrm>
              <a:off x="3427800" y="5869112"/>
              <a:ext cx="296876" cy="369332"/>
            </a:xfrm>
            <a:prstGeom prst="rect">
              <a:avLst/>
            </a:prstGeom>
            <a:noFill/>
          </p:spPr>
          <p:txBody>
            <a:bodyPr wrap="none" rtlCol="0">
              <a:spAutoFit/>
            </a:bodyPr>
            <a:lstStyle/>
            <a:p>
              <a:r>
                <a:rPr lang="it-IT" dirty="0"/>
                <a:t>T</a:t>
              </a:r>
            </a:p>
          </p:txBody>
        </p:sp>
        <p:cxnSp>
          <p:nvCxnSpPr>
            <p:cNvPr id="70" name="Connettore 2 69">
              <a:extLst>
                <a:ext uri="{FF2B5EF4-FFF2-40B4-BE49-F238E27FC236}">
                  <a16:creationId xmlns:a16="http://schemas.microsoft.com/office/drawing/2014/main" id="{90D03BA6-B684-4081-82A5-6EA6D5045209}"/>
                </a:ext>
              </a:extLst>
            </p:cNvPr>
            <p:cNvCxnSpPr/>
            <p:nvPr/>
          </p:nvCxnSpPr>
          <p:spPr>
            <a:xfrm>
              <a:off x="3330466" y="6212783"/>
              <a:ext cx="51036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2" name="Connettore diritto 71">
              <a:extLst>
                <a:ext uri="{FF2B5EF4-FFF2-40B4-BE49-F238E27FC236}">
                  <a16:creationId xmlns:a16="http://schemas.microsoft.com/office/drawing/2014/main" id="{DF16F961-EBD0-438F-8E0A-B99F83AECDD4}"/>
                </a:ext>
              </a:extLst>
            </p:cNvPr>
            <p:cNvCxnSpPr>
              <a:cxnSpLocks/>
            </p:cNvCxnSpPr>
            <p:nvPr/>
          </p:nvCxnSpPr>
          <p:spPr>
            <a:xfrm>
              <a:off x="1689370" y="5018188"/>
              <a:ext cx="1117041" cy="279182"/>
            </a:xfrm>
            <a:prstGeom prst="line">
              <a:avLst/>
            </a:prstGeom>
          </p:spPr>
          <p:style>
            <a:lnRef idx="1">
              <a:schemeClr val="accent1"/>
            </a:lnRef>
            <a:fillRef idx="0">
              <a:schemeClr val="accent1"/>
            </a:fillRef>
            <a:effectRef idx="0">
              <a:schemeClr val="accent1"/>
            </a:effectRef>
            <a:fontRef idx="minor">
              <a:schemeClr val="tx1"/>
            </a:fontRef>
          </p:style>
        </p:cxnSp>
        <p:cxnSp>
          <p:nvCxnSpPr>
            <p:cNvPr id="75" name="Connettore diritto 74">
              <a:extLst>
                <a:ext uri="{FF2B5EF4-FFF2-40B4-BE49-F238E27FC236}">
                  <a16:creationId xmlns:a16="http://schemas.microsoft.com/office/drawing/2014/main" id="{F4533262-87FD-4255-94E5-E85807A746DA}"/>
                </a:ext>
              </a:extLst>
            </p:cNvPr>
            <p:cNvCxnSpPr>
              <a:cxnSpLocks/>
            </p:cNvCxnSpPr>
            <p:nvPr/>
          </p:nvCxnSpPr>
          <p:spPr>
            <a:xfrm>
              <a:off x="3826054" y="5303518"/>
              <a:ext cx="1117041" cy="279182"/>
            </a:xfrm>
            <a:prstGeom prst="line">
              <a:avLst/>
            </a:prstGeom>
          </p:spPr>
          <p:style>
            <a:lnRef idx="1">
              <a:schemeClr val="accent1"/>
            </a:lnRef>
            <a:fillRef idx="0">
              <a:schemeClr val="accent1"/>
            </a:fillRef>
            <a:effectRef idx="0">
              <a:schemeClr val="accent1"/>
            </a:effectRef>
            <a:fontRef idx="minor">
              <a:schemeClr val="tx1"/>
            </a:fontRef>
          </p:style>
        </p:cxnSp>
        <p:cxnSp>
          <p:nvCxnSpPr>
            <p:cNvPr id="76" name="Connettore diritto 75">
              <a:extLst>
                <a:ext uri="{FF2B5EF4-FFF2-40B4-BE49-F238E27FC236}">
                  <a16:creationId xmlns:a16="http://schemas.microsoft.com/office/drawing/2014/main" id="{0B8F993D-D8EC-417A-93A3-F6E09ED0A5A0}"/>
                </a:ext>
              </a:extLst>
            </p:cNvPr>
            <p:cNvCxnSpPr/>
            <p:nvPr/>
          </p:nvCxnSpPr>
          <p:spPr>
            <a:xfrm>
              <a:off x="4943095" y="4458549"/>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77" name="Rettangolo 76">
              <a:extLst>
                <a:ext uri="{FF2B5EF4-FFF2-40B4-BE49-F238E27FC236}">
                  <a16:creationId xmlns:a16="http://schemas.microsoft.com/office/drawing/2014/main" id="{05079E10-0887-4A17-A8EE-5E8E46A6B1EA}"/>
                </a:ext>
              </a:extLst>
            </p:cNvPr>
            <p:cNvSpPr/>
            <p:nvPr/>
          </p:nvSpPr>
          <p:spPr>
            <a:xfrm>
              <a:off x="5439237" y="5341661"/>
              <a:ext cx="510361" cy="241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cxnSp>
          <p:nvCxnSpPr>
            <p:cNvPr id="78" name="Connettore diritto 77">
              <a:extLst>
                <a:ext uri="{FF2B5EF4-FFF2-40B4-BE49-F238E27FC236}">
                  <a16:creationId xmlns:a16="http://schemas.microsoft.com/office/drawing/2014/main" id="{830C7BCB-EB63-43B7-B373-D9DF127124CD}"/>
                </a:ext>
              </a:extLst>
            </p:cNvPr>
            <p:cNvCxnSpPr/>
            <p:nvPr/>
          </p:nvCxnSpPr>
          <p:spPr>
            <a:xfrm>
              <a:off x="5454001" y="4439685"/>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cxnSp>
          <p:nvCxnSpPr>
            <p:cNvPr id="80" name="Connettore 2 79">
              <a:extLst>
                <a:ext uri="{FF2B5EF4-FFF2-40B4-BE49-F238E27FC236}">
                  <a16:creationId xmlns:a16="http://schemas.microsoft.com/office/drawing/2014/main" id="{58F02864-0758-4353-B4B8-0EA285CB5313}"/>
                </a:ext>
              </a:extLst>
            </p:cNvPr>
            <p:cNvCxnSpPr/>
            <p:nvPr/>
          </p:nvCxnSpPr>
          <p:spPr>
            <a:xfrm>
              <a:off x="4936437" y="6217222"/>
              <a:ext cx="52526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81" name="CasellaDiTesto 80">
              <a:extLst>
                <a:ext uri="{FF2B5EF4-FFF2-40B4-BE49-F238E27FC236}">
                  <a16:creationId xmlns:a16="http://schemas.microsoft.com/office/drawing/2014/main" id="{DE9DECF1-2481-4175-9D59-5DBBBA677E4A}"/>
                </a:ext>
              </a:extLst>
            </p:cNvPr>
            <p:cNvSpPr txBox="1"/>
            <p:nvPr/>
          </p:nvSpPr>
          <p:spPr>
            <a:xfrm>
              <a:off x="4960174" y="5866884"/>
              <a:ext cx="484043" cy="369332"/>
            </a:xfrm>
            <a:prstGeom prst="rect">
              <a:avLst/>
            </a:prstGeom>
            <a:noFill/>
          </p:spPr>
          <p:txBody>
            <a:bodyPr wrap="none" rtlCol="0">
              <a:spAutoFit/>
            </a:bodyPr>
            <a:lstStyle/>
            <a:p>
              <a:r>
                <a:rPr lang="it-IT" dirty="0" err="1"/>
                <a:t>T</a:t>
              </a:r>
              <a:r>
                <a:rPr lang="it-IT" baseline="-25000" dirty="0" err="1"/>
                <a:t>acc</a:t>
              </a:r>
              <a:endParaRPr lang="it-IT" baseline="-25000" dirty="0"/>
            </a:p>
          </p:txBody>
        </p:sp>
        <p:sp>
          <p:nvSpPr>
            <p:cNvPr id="82" name="CasellaDiTesto 81">
              <a:extLst>
                <a:ext uri="{FF2B5EF4-FFF2-40B4-BE49-F238E27FC236}">
                  <a16:creationId xmlns:a16="http://schemas.microsoft.com/office/drawing/2014/main" id="{DF38EB0A-4D94-4F5B-95D3-011F9AD9D496}"/>
                </a:ext>
              </a:extLst>
            </p:cNvPr>
            <p:cNvSpPr txBox="1"/>
            <p:nvPr/>
          </p:nvSpPr>
          <p:spPr>
            <a:xfrm>
              <a:off x="5557624" y="5854715"/>
              <a:ext cx="296876" cy="369332"/>
            </a:xfrm>
            <a:prstGeom prst="rect">
              <a:avLst/>
            </a:prstGeom>
            <a:noFill/>
          </p:spPr>
          <p:txBody>
            <a:bodyPr wrap="none" rtlCol="0">
              <a:spAutoFit/>
            </a:bodyPr>
            <a:lstStyle/>
            <a:p>
              <a:r>
                <a:rPr lang="it-IT" dirty="0"/>
                <a:t>T</a:t>
              </a:r>
            </a:p>
          </p:txBody>
        </p:sp>
        <p:cxnSp>
          <p:nvCxnSpPr>
            <p:cNvPr id="83" name="Connettore 2 82">
              <a:extLst>
                <a:ext uri="{FF2B5EF4-FFF2-40B4-BE49-F238E27FC236}">
                  <a16:creationId xmlns:a16="http://schemas.microsoft.com/office/drawing/2014/main" id="{8C66B3B1-2067-4464-9C50-1FF7AC0B5418}"/>
                </a:ext>
              </a:extLst>
            </p:cNvPr>
            <p:cNvCxnSpPr/>
            <p:nvPr/>
          </p:nvCxnSpPr>
          <p:spPr>
            <a:xfrm>
              <a:off x="5460492" y="6208344"/>
              <a:ext cx="51036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4" name="Connettore diritto 83">
              <a:extLst>
                <a:ext uri="{FF2B5EF4-FFF2-40B4-BE49-F238E27FC236}">
                  <a16:creationId xmlns:a16="http://schemas.microsoft.com/office/drawing/2014/main" id="{3737522A-29DA-479D-A95A-EFD342ED5003}"/>
                </a:ext>
              </a:extLst>
            </p:cNvPr>
            <p:cNvCxnSpPr/>
            <p:nvPr/>
          </p:nvCxnSpPr>
          <p:spPr>
            <a:xfrm>
              <a:off x="5949598" y="4428273"/>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cxnSp>
          <p:nvCxnSpPr>
            <p:cNvPr id="85" name="Connettore diritto 84">
              <a:extLst>
                <a:ext uri="{FF2B5EF4-FFF2-40B4-BE49-F238E27FC236}">
                  <a16:creationId xmlns:a16="http://schemas.microsoft.com/office/drawing/2014/main" id="{FE5F4CFA-9757-4023-81E2-401D19ACB7DA}"/>
                </a:ext>
              </a:extLst>
            </p:cNvPr>
            <p:cNvCxnSpPr>
              <a:cxnSpLocks/>
            </p:cNvCxnSpPr>
            <p:nvPr/>
          </p:nvCxnSpPr>
          <p:spPr>
            <a:xfrm>
              <a:off x="5946372" y="5594859"/>
              <a:ext cx="1117041" cy="279182"/>
            </a:xfrm>
            <a:prstGeom prst="line">
              <a:avLst/>
            </a:prstGeom>
          </p:spPr>
          <p:style>
            <a:lnRef idx="1">
              <a:schemeClr val="accent1"/>
            </a:lnRef>
            <a:fillRef idx="0">
              <a:schemeClr val="accent1"/>
            </a:fillRef>
            <a:effectRef idx="0">
              <a:schemeClr val="accent1"/>
            </a:effectRef>
            <a:fontRef idx="minor">
              <a:schemeClr val="tx1"/>
            </a:fontRef>
          </p:style>
        </p:cxnSp>
        <p:cxnSp>
          <p:nvCxnSpPr>
            <p:cNvPr id="86" name="Connettore diritto 85">
              <a:extLst>
                <a:ext uri="{FF2B5EF4-FFF2-40B4-BE49-F238E27FC236}">
                  <a16:creationId xmlns:a16="http://schemas.microsoft.com/office/drawing/2014/main" id="{85532E5E-4A59-4689-8723-E48EE9D04861}"/>
                </a:ext>
              </a:extLst>
            </p:cNvPr>
            <p:cNvCxnSpPr/>
            <p:nvPr/>
          </p:nvCxnSpPr>
          <p:spPr>
            <a:xfrm>
              <a:off x="7063125" y="4383955"/>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87" name="CasellaDiTesto 86">
              <a:extLst>
                <a:ext uri="{FF2B5EF4-FFF2-40B4-BE49-F238E27FC236}">
                  <a16:creationId xmlns:a16="http://schemas.microsoft.com/office/drawing/2014/main" id="{38CE61FE-E495-4E1C-921E-761027EA6F49}"/>
                </a:ext>
              </a:extLst>
            </p:cNvPr>
            <p:cNvSpPr txBox="1"/>
            <p:nvPr/>
          </p:nvSpPr>
          <p:spPr>
            <a:xfrm>
              <a:off x="4177200" y="5880033"/>
              <a:ext cx="481222" cy="369332"/>
            </a:xfrm>
            <a:prstGeom prst="rect">
              <a:avLst/>
            </a:prstGeom>
            <a:noFill/>
          </p:spPr>
          <p:txBody>
            <a:bodyPr wrap="none" rtlCol="0">
              <a:spAutoFit/>
            </a:bodyPr>
            <a:lstStyle/>
            <a:p>
              <a:r>
                <a:rPr lang="el-GR" dirty="0"/>
                <a:t>τ</a:t>
              </a:r>
              <a:r>
                <a:rPr lang="it-IT" dirty="0"/>
                <a:t>/3</a:t>
              </a:r>
            </a:p>
          </p:txBody>
        </p:sp>
        <p:cxnSp>
          <p:nvCxnSpPr>
            <p:cNvPr id="88" name="Connettore 2 87">
              <a:extLst>
                <a:ext uri="{FF2B5EF4-FFF2-40B4-BE49-F238E27FC236}">
                  <a16:creationId xmlns:a16="http://schemas.microsoft.com/office/drawing/2014/main" id="{A3CD2316-8986-446F-8185-DDACFFF0D1E9}"/>
                </a:ext>
              </a:extLst>
            </p:cNvPr>
            <p:cNvCxnSpPr/>
            <p:nvPr/>
          </p:nvCxnSpPr>
          <p:spPr>
            <a:xfrm>
              <a:off x="3820601" y="6210730"/>
              <a:ext cx="111583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89" name="Rettangolo 88">
              <a:extLst>
                <a:ext uri="{FF2B5EF4-FFF2-40B4-BE49-F238E27FC236}">
                  <a16:creationId xmlns:a16="http://schemas.microsoft.com/office/drawing/2014/main" id="{DBB0D6F5-B2F1-4139-9F9A-C675E884F978}"/>
                </a:ext>
              </a:extLst>
            </p:cNvPr>
            <p:cNvSpPr/>
            <p:nvPr/>
          </p:nvSpPr>
          <p:spPr>
            <a:xfrm>
              <a:off x="7062838" y="5638417"/>
              <a:ext cx="510361" cy="241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90" name="CasellaDiTesto 89">
              <a:extLst>
                <a:ext uri="{FF2B5EF4-FFF2-40B4-BE49-F238E27FC236}">
                  <a16:creationId xmlns:a16="http://schemas.microsoft.com/office/drawing/2014/main" id="{CC7D5164-F47A-458A-AB6F-99E9CE884C42}"/>
                </a:ext>
              </a:extLst>
            </p:cNvPr>
            <p:cNvSpPr txBox="1"/>
            <p:nvPr/>
          </p:nvSpPr>
          <p:spPr>
            <a:xfrm>
              <a:off x="6276091" y="5859885"/>
              <a:ext cx="481222" cy="369332"/>
            </a:xfrm>
            <a:prstGeom prst="rect">
              <a:avLst/>
            </a:prstGeom>
            <a:noFill/>
          </p:spPr>
          <p:txBody>
            <a:bodyPr wrap="none" rtlCol="0">
              <a:spAutoFit/>
            </a:bodyPr>
            <a:lstStyle/>
            <a:p>
              <a:r>
                <a:rPr lang="el-GR" dirty="0"/>
                <a:t>τ</a:t>
              </a:r>
              <a:r>
                <a:rPr lang="it-IT" dirty="0"/>
                <a:t>/3</a:t>
              </a:r>
            </a:p>
          </p:txBody>
        </p:sp>
        <p:cxnSp>
          <p:nvCxnSpPr>
            <p:cNvPr id="91" name="Connettore 2 90">
              <a:extLst>
                <a:ext uri="{FF2B5EF4-FFF2-40B4-BE49-F238E27FC236}">
                  <a16:creationId xmlns:a16="http://schemas.microsoft.com/office/drawing/2014/main" id="{AAA87AE8-90FD-4CD5-A66A-31566D64EA1D}"/>
                </a:ext>
              </a:extLst>
            </p:cNvPr>
            <p:cNvCxnSpPr/>
            <p:nvPr/>
          </p:nvCxnSpPr>
          <p:spPr>
            <a:xfrm>
              <a:off x="5930240" y="6201788"/>
              <a:ext cx="111583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6" name="Rettangolo 5">
                <a:extLst>
                  <a:ext uri="{FF2B5EF4-FFF2-40B4-BE49-F238E27FC236}">
                    <a16:creationId xmlns:a16="http://schemas.microsoft.com/office/drawing/2014/main" id="{A163D649-AC0A-422E-9B7D-9AF0FF840113}"/>
                  </a:ext>
                </a:extLst>
              </p:cNvPr>
              <p:cNvSpPr/>
              <p:nvPr/>
            </p:nvSpPr>
            <p:spPr>
              <a:xfrm>
                <a:off x="5068716" y="3079396"/>
                <a:ext cx="4005135" cy="45762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it-IT" sz="1600" i="1">
                          <a:latin typeface="Cambria Math" panose="02040503050406030204" pitchFamily="18" charset="0"/>
                          <a:ea typeface="Cambria Math" panose="02040503050406030204" pitchFamily="18" charset="0"/>
                        </a:rPr>
                        <m:t>𝜏</m:t>
                      </m:r>
                      <m:r>
                        <a:rPr lang="it-IT" sz="1600" i="1">
                          <a:latin typeface="Cambria Math" panose="02040503050406030204" pitchFamily="18" charset="0"/>
                          <a:ea typeface="Cambria Math" panose="02040503050406030204" pitchFamily="18" charset="0"/>
                        </a:rPr>
                        <m:t>=</m:t>
                      </m:r>
                      <m:f>
                        <m:fPr>
                          <m:type m:val="skw"/>
                          <m:ctrlPr>
                            <a:rPr lang="it-IT" sz="1600" i="1">
                              <a:latin typeface="Cambria Math" panose="02040503050406030204" pitchFamily="18" charset="0"/>
                              <a:ea typeface="Cambria Math" panose="02040503050406030204" pitchFamily="18" charset="0"/>
                            </a:rPr>
                          </m:ctrlPr>
                        </m:fPr>
                        <m:num>
                          <m:r>
                            <a:rPr lang="it-IT" sz="1600" i="1">
                              <a:latin typeface="Cambria Math" panose="02040503050406030204" pitchFamily="18" charset="0"/>
                              <a:ea typeface="Cambria Math" panose="02040503050406030204" pitchFamily="18" charset="0"/>
                            </a:rPr>
                            <m:t>5</m:t>
                          </m:r>
                          <m:r>
                            <a:rPr lang="it-IT" sz="1600" i="1">
                              <a:latin typeface="Cambria Math" panose="02040503050406030204" pitchFamily="18" charset="0"/>
                              <a:ea typeface="Cambria Math" panose="02040503050406030204" pitchFamily="18" charset="0"/>
                            </a:rPr>
                            <m:t>𝜇</m:t>
                          </m:r>
                          <m:r>
                            <a:rPr lang="it-IT" sz="1600" i="1">
                              <a:latin typeface="Cambria Math" panose="02040503050406030204" pitchFamily="18" charset="0"/>
                              <a:ea typeface="Cambria Math" panose="02040503050406030204" pitchFamily="18" charset="0"/>
                            </a:rPr>
                            <m:t>𝑠</m:t>
                          </m:r>
                        </m:num>
                        <m:den>
                          <m:r>
                            <a:rPr lang="it-IT" sz="1600" i="1">
                              <a:latin typeface="Cambria Math" panose="02040503050406030204" pitchFamily="18" charset="0"/>
                              <a:ea typeface="Cambria Math" panose="02040503050406030204" pitchFamily="18" charset="0"/>
                            </a:rPr>
                            <m:t>𝐾𝑚</m:t>
                          </m:r>
                        </m:den>
                      </m:f>
                      <m:r>
                        <a:rPr lang="it-IT" sz="1600" i="1">
                          <a:latin typeface="Cambria Math" panose="02040503050406030204" pitchFamily="18" charset="0"/>
                          <a:ea typeface="Cambria Math" panose="02040503050406030204" pitchFamily="18" charset="0"/>
                        </a:rPr>
                        <m:t>∙600 </m:t>
                      </m:r>
                      <m:r>
                        <a:rPr lang="it-IT" sz="1600" i="1">
                          <a:latin typeface="Cambria Math" panose="02040503050406030204" pitchFamily="18" charset="0"/>
                          <a:ea typeface="Cambria Math" panose="02040503050406030204" pitchFamily="18" charset="0"/>
                        </a:rPr>
                        <m:t>𝐾𝑚</m:t>
                      </m:r>
                      <m:r>
                        <a:rPr lang="it-IT" sz="1600" i="1">
                          <a:latin typeface="Cambria Math" panose="02040503050406030204" pitchFamily="18" charset="0"/>
                          <a:ea typeface="Cambria Math" panose="02040503050406030204" pitchFamily="18" charset="0"/>
                        </a:rPr>
                        <m:t>=3000 </m:t>
                      </m:r>
                      <m:r>
                        <a:rPr lang="it-IT" sz="1600" i="1">
                          <a:latin typeface="Cambria Math" panose="02040503050406030204" pitchFamily="18" charset="0"/>
                          <a:ea typeface="Cambria Math" panose="02040503050406030204" pitchFamily="18" charset="0"/>
                        </a:rPr>
                        <m:t>𝜇</m:t>
                      </m:r>
                      <m:r>
                        <a:rPr lang="it-IT" sz="1600" i="1">
                          <a:latin typeface="Cambria Math" panose="02040503050406030204" pitchFamily="18" charset="0"/>
                          <a:ea typeface="Cambria Math" panose="02040503050406030204" pitchFamily="18" charset="0"/>
                        </a:rPr>
                        <m:t>𝑠</m:t>
                      </m:r>
                      <m:r>
                        <a:rPr lang="it-IT" sz="1600" i="1">
                          <a:latin typeface="Cambria Math" panose="02040503050406030204" pitchFamily="18" charset="0"/>
                          <a:ea typeface="Cambria Math" panose="02040503050406030204" pitchFamily="18" charset="0"/>
                        </a:rPr>
                        <m:t>=3.0 </m:t>
                      </m:r>
                      <m:r>
                        <a:rPr lang="it-IT" sz="1600" i="1">
                          <a:latin typeface="Cambria Math" panose="02040503050406030204" pitchFamily="18" charset="0"/>
                          <a:ea typeface="Cambria Math" panose="02040503050406030204" pitchFamily="18" charset="0"/>
                        </a:rPr>
                        <m:t>𝑚𝑠</m:t>
                      </m:r>
                    </m:oMath>
                  </m:oMathPara>
                </a14:m>
                <a:endParaRPr lang="it-IT" sz="1600" dirty="0"/>
              </a:p>
            </p:txBody>
          </p:sp>
        </mc:Choice>
        <mc:Fallback xmlns="">
          <p:sp>
            <p:nvSpPr>
              <p:cNvPr id="6" name="Rettangolo 5">
                <a:extLst>
                  <a:ext uri="{FF2B5EF4-FFF2-40B4-BE49-F238E27FC236}">
                    <a16:creationId xmlns:a16="http://schemas.microsoft.com/office/drawing/2014/main" id="{A163D649-AC0A-422E-9B7D-9AF0FF840113}"/>
                  </a:ext>
                </a:extLst>
              </p:cNvPr>
              <p:cNvSpPr>
                <a:spLocks noRot="1" noChangeAspect="1" noMove="1" noResize="1" noEditPoints="1" noAdjustHandles="1" noChangeArrowheads="1" noChangeShapeType="1" noTextEdit="1"/>
              </p:cNvSpPr>
              <p:nvPr/>
            </p:nvSpPr>
            <p:spPr>
              <a:xfrm>
                <a:off x="5068716" y="3079396"/>
                <a:ext cx="4005135" cy="457626"/>
              </a:xfrm>
              <a:prstGeom prst="rect">
                <a:avLst/>
              </a:prstGeom>
              <a:blipFill>
                <a:blip r:embed="rId4"/>
                <a:stretch>
                  <a:fillRect t="-93333" b="-153333"/>
                </a:stretch>
              </a:blipFill>
            </p:spPr>
            <p:txBody>
              <a:bodyPr/>
              <a:lstStyle/>
              <a:p>
                <a:r>
                  <a:rPr lang="it-IT">
                    <a:noFill/>
                  </a:rPr>
                  <a:t> </a:t>
                </a:r>
              </a:p>
            </p:txBody>
          </p:sp>
        </mc:Fallback>
      </mc:AlternateContent>
    </p:spTree>
    <p:extLst>
      <p:ext uri="{BB962C8B-B14F-4D97-AF65-F5344CB8AC3E}">
        <p14:creationId xmlns:p14="http://schemas.microsoft.com/office/powerpoint/2010/main" val="294757904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ACC426-E7EB-444B-B31A-F18BC071F091}"/>
              </a:ext>
            </a:extLst>
          </p:cNvPr>
          <p:cNvSpPr>
            <a:spLocks noGrp="1"/>
          </p:cNvSpPr>
          <p:nvPr>
            <p:ph type="title"/>
          </p:nvPr>
        </p:nvSpPr>
        <p:spPr>
          <a:xfrm>
            <a:off x="1934817" y="497477"/>
            <a:ext cx="8460545" cy="662782"/>
          </a:xfrm>
        </p:spPr>
        <p:txBody>
          <a:bodyPr/>
          <a:lstStyle/>
          <a:p>
            <a:pPr algn="l">
              <a:lnSpc>
                <a:spcPts val="2200"/>
              </a:lnSpc>
              <a:spcBef>
                <a:spcPct val="20000"/>
              </a:spcBef>
              <a:buFont typeface="Arial" panose="020B0604020202020204" pitchFamily="34" charset="0"/>
            </a:pPr>
            <a:r>
              <a:rPr lang="it-IT" sz="2400" b="1" dirty="0">
                <a:solidFill>
                  <a:srgbClr val="BD2B0B"/>
                </a:solidFill>
                <a:latin typeface="Century Gothic" panose="020B0502020202020204" pitchFamily="34" charset="0"/>
                <a:ea typeface="+mn-ea"/>
                <a:cs typeface="+mn-cs"/>
              </a:rPr>
              <a:t>Esercizio 7 – Ritardi di Trasferimento – Soluzione 3/5</a:t>
            </a:r>
          </a:p>
        </p:txBody>
      </p:sp>
      <p:cxnSp>
        <p:nvCxnSpPr>
          <p:cNvPr id="47" name="Connettore diritto 46">
            <a:extLst>
              <a:ext uri="{FF2B5EF4-FFF2-40B4-BE49-F238E27FC236}">
                <a16:creationId xmlns:a16="http://schemas.microsoft.com/office/drawing/2014/main" id="{41713F68-818C-43ED-B1EE-BF75E31A2F00}"/>
              </a:ext>
            </a:extLst>
          </p:cNvPr>
          <p:cNvCxnSpPr/>
          <p:nvPr/>
        </p:nvCxnSpPr>
        <p:spPr>
          <a:xfrm>
            <a:off x="1934817" y="1378226"/>
            <a:ext cx="968734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55" name="Gruppo 54">
            <a:extLst>
              <a:ext uri="{FF2B5EF4-FFF2-40B4-BE49-F238E27FC236}">
                <a16:creationId xmlns:a16="http://schemas.microsoft.com/office/drawing/2014/main" id="{326AB476-2CA4-4DDC-902A-AFB0BCAB2476}"/>
              </a:ext>
            </a:extLst>
          </p:cNvPr>
          <p:cNvGrpSpPr/>
          <p:nvPr/>
        </p:nvGrpSpPr>
        <p:grpSpPr>
          <a:xfrm>
            <a:off x="2126005" y="2212818"/>
            <a:ext cx="7753298" cy="2283802"/>
            <a:chOff x="2116987" y="1569080"/>
            <a:chExt cx="7753298" cy="2283802"/>
          </a:xfrm>
        </p:grpSpPr>
        <p:pic>
          <p:nvPicPr>
            <p:cNvPr id="10" name="Picture 2" descr="Risultato immagini per server icon">
              <a:extLst>
                <a:ext uri="{FF2B5EF4-FFF2-40B4-BE49-F238E27FC236}">
                  <a16:creationId xmlns:a16="http://schemas.microsoft.com/office/drawing/2014/main" id="{1F304844-7789-4E0B-A057-35A79BECC3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16987" y="2498598"/>
              <a:ext cx="950175" cy="95017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Risultato immagini per server icon">
              <a:extLst>
                <a:ext uri="{FF2B5EF4-FFF2-40B4-BE49-F238E27FC236}">
                  <a16:creationId xmlns:a16="http://schemas.microsoft.com/office/drawing/2014/main" id="{613C1676-D4CB-49C8-A268-A11E836F83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20110" y="2797691"/>
              <a:ext cx="950175" cy="950175"/>
            </a:xfrm>
            <a:prstGeom prst="rect">
              <a:avLst/>
            </a:prstGeom>
            <a:noFill/>
            <a:extLst>
              <a:ext uri="{909E8E84-426E-40DD-AFC4-6F175D3DCCD1}">
                <a14:hiddenFill xmlns:a14="http://schemas.microsoft.com/office/drawing/2010/main">
                  <a:solidFill>
                    <a:srgbClr val="FFFFFF"/>
                  </a:solidFill>
                </a14:hiddenFill>
              </a:ext>
            </a:extLst>
          </p:spPr>
        </p:pic>
        <p:cxnSp>
          <p:nvCxnSpPr>
            <p:cNvPr id="12" name="Connettore a gomito 11">
              <a:extLst>
                <a:ext uri="{FF2B5EF4-FFF2-40B4-BE49-F238E27FC236}">
                  <a16:creationId xmlns:a16="http://schemas.microsoft.com/office/drawing/2014/main" id="{65971F9E-F3CB-4ACC-BFBA-418BE3BE63D4}"/>
                </a:ext>
              </a:extLst>
            </p:cNvPr>
            <p:cNvCxnSpPr>
              <a:cxnSpLocks/>
              <a:stCxn id="10" idx="3"/>
              <a:endCxn id="1026" idx="1"/>
            </p:cNvCxnSpPr>
            <p:nvPr/>
          </p:nvCxnSpPr>
          <p:spPr>
            <a:xfrm>
              <a:off x="3067162" y="2973686"/>
              <a:ext cx="1232333" cy="84563"/>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13" name="CasellaDiTesto 12">
              <a:extLst>
                <a:ext uri="{FF2B5EF4-FFF2-40B4-BE49-F238E27FC236}">
                  <a16:creationId xmlns:a16="http://schemas.microsoft.com/office/drawing/2014/main" id="{035DC784-E225-48B5-A0FD-7B32C98B940B}"/>
                </a:ext>
              </a:extLst>
            </p:cNvPr>
            <p:cNvSpPr txBox="1"/>
            <p:nvPr/>
          </p:nvSpPr>
          <p:spPr>
            <a:xfrm>
              <a:off x="5396705" y="1569080"/>
              <a:ext cx="889603" cy="369332"/>
            </a:xfrm>
            <a:prstGeom prst="rect">
              <a:avLst/>
            </a:prstGeom>
            <a:noFill/>
          </p:spPr>
          <p:txBody>
            <a:bodyPr wrap="none" rtlCol="0">
              <a:spAutoFit/>
            </a:bodyPr>
            <a:lstStyle/>
            <a:p>
              <a:r>
                <a:rPr lang="it-IT" dirty="0"/>
                <a:t>600 Km</a:t>
              </a:r>
            </a:p>
          </p:txBody>
        </p:sp>
        <p:sp>
          <p:nvSpPr>
            <p:cNvPr id="14" name="CasellaDiTesto 13">
              <a:extLst>
                <a:ext uri="{FF2B5EF4-FFF2-40B4-BE49-F238E27FC236}">
                  <a16:creationId xmlns:a16="http://schemas.microsoft.com/office/drawing/2014/main" id="{237DC707-BEE9-45EC-86AC-6004C71DE705}"/>
                </a:ext>
              </a:extLst>
            </p:cNvPr>
            <p:cNvSpPr txBox="1"/>
            <p:nvPr/>
          </p:nvSpPr>
          <p:spPr>
            <a:xfrm>
              <a:off x="2399008" y="2129266"/>
              <a:ext cx="386131" cy="369332"/>
            </a:xfrm>
            <a:prstGeom prst="rect">
              <a:avLst/>
            </a:prstGeom>
            <a:noFill/>
          </p:spPr>
          <p:txBody>
            <a:bodyPr wrap="none" rtlCol="0">
              <a:spAutoFit/>
            </a:bodyPr>
            <a:lstStyle/>
            <a:p>
              <a:r>
                <a:rPr lang="it-IT" dirty="0" err="1"/>
                <a:t>Tx</a:t>
              </a:r>
              <a:endParaRPr lang="it-IT" dirty="0"/>
            </a:p>
          </p:txBody>
        </p:sp>
        <p:sp>
          <p:nvSpPr>
            <p:cNvPr id="15" name="CasellaDiTesto 14">
              <a:extLst>
                <a:ext uri="{FF2B5EF4-FFF2-40B4-BE49-F238E27FC236}">
                  <a16:creationId xmlns:a16="http://schemas.microsoft.com/office/drawing/2014/main" id="{6B488763-72FE-41C7-9626-5D39CFE8862C}"/>
                </a:ext>
              </a:extLst>
            </p:cNvPr>
            <p:cNvSpPr txBox="1"/>
            <p:nvPr/>
          </p:nvSpPr>
          <p:spPr>
            <a:xfrm>
              <a:off x="8920296" y="2399630"/>
              <a:ext cx="409086" cy="369332"/>
            </a:xfrm>
            <a:prstGeom prst="rect">
              <a:avLst/>
            </a:prstGeom>
            <a:noFill/>
          </p:spPr>
          <p:txBody>
            <a:bodyPr wrap="none" rtlCol="0">
              <a:spAutoFit/>
            </a:bodyPr>
            <a:lstStyle/>
            <a:p>
              <a:r>
                <a:rPr lang="it-IT" dirty="0" err="1"/>
                <a:t>Rx</a:t>
              </a:r>
              <a:endParaRPr lang="it-IT" dirty="0"/>
            </a:p>
          </p:txBody>
        </p:sp>
        <p:pic>
          <p:nvPicPr>
            <p:cNvPr id="1026" name="Picture 2" descr="Risultato immagini per router icon">
              <a:extLst>
                <a:ext uri="{FF2B5EF4-FFF2-40B4-BE49-F238E27FC236}">
                  <a16:creationId xmlns:a16="http://schemas.microsoft.com/office/drawing/2014/main" id="{33EDA6B9-DCED-4591-8354-77627235BC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99495" y="2539090"/>
              <a:ext cx="1038317" cy="1038317"/>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Risultato immagini per router icon">
              <a:extLst>
                <a:ext uri="{FF2B5EF4-FFF2-40B4-BE49-F238E27FC236}">
                  <a16:creationId xmlns:a16="http://schemas.microsoft.com/office/drawing/2014/main" id="{F5A85955-83EF-441B-AB4F-CBF41E3417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49646" y="2611003"/>
              <a:ext cx="1038317" cy="1038317"/>
            </a:xfrm>
            <a:prstGeom prst="rect">
              <a:avLst/>
            </a:prstGeom>
            <a:noFill/>
            <a:extLst>
              <a:ext uri="{909E8E84-426E-40DD-AFC4-6F175D3DCCD1}">
                <a14:hiddenFill xmlns:a14="http://schemas.microsoft.com/office/drawing/2010/main">
                  <a:solidFill>
                    <a:srgbClr val="FFFFFF"/>
                  </a:solidFill>
                </a14:hiddenFill>
              </a:ext>
            </a:extLst>
          </p:spPr>
        </p:pic>
        <p:cxnSp>
          <p:nvCxnSpPr>
            <p:cNvPr id="17" name="Connettore a gomito 16">
              <a:extLst>
                <a:ext uri="{FF2B5EF4-FFF2-40B4-BE49-F238E27FC236}">
                  <a16:creationId xmlns:a16="http://schemas.microsoft.com/office/drawing/2014/main" id="{F3CEE918-FE2D-4707-BF97-41CB542495EE}"/>
                </a:ext>
              </a:extLst>
            </p:cNvPr>
            <p:cNvCxnSpPr>
              <a:stCxn id="19" idx="3"/>
              <a:endCxn id="11" idx="1"/>
            </p:cNvCxnSpPr>
            <p:nvPr/>
          </p:nvCxnSpPr>
          <p:spPr>
            <a:xfrm>
              <a:off x="7687963" y="3130162"/>
              <a:ext cx="1232147" cy="142617"/>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22" name="Connettore 2 21">
              <a:extLst>
                <a:ext uri="{FF2B5EF4-FFF2-40B4-BE49-F238E27FC236}">
                  <a16:creationId xmlns:a16="http://schemas.microsoft.com/office/drawing/2014/main" id="{55B15B69-9288-46F3-9756-EFE3034D84B8}"/>
                </a:ext>
              </a:extLst>
            </p:cNvPr>
            <p:cNvCxnSpPr>
              <a:cxnSpLocks/>
            </p:cNvCxnSpPr>
            <p:nvPr/>
          </p:nvCxnSpPr>
          <p:spPr>
            <a:xfrm>
              <a:off x="2929631" y="2032986"/>
              <a:ext cx="582375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28" name="Gruppo 27">
              <a:extLst>
                <a:ext uri="{FF2B5EF4-FFF2-40B4-BE49-F238E27FC236}">
                  <a16:creationId xmlns:a16="http://schemas.microsoft.com/office/drawing/2014/main" id="{F8867251-CFC4-4BC7-918C-31289F187A6C}"/>
                </a:ext>
              </a:extLst>
            </p:cNvPr>
            <p:cNvGrpSpPr/>
            <p:nvPr/>
          </p:nvGrpSpPr>
          <p:grpSpPr>
            <a:xfrm>
              <a:off x="3093272" y="3147582"/>
              <a:ext cx="1155766" cy="482685"/>
              <a:chOff x="3105445" y="2441345"/>
              <a:chExt cx="1155766" cy="482685"/>
            </a:xfrm>
          </p:grpSpPr>
          <mc:AlternateContent xmlns:mc="http://schemas.openxmlformats.org/markup-compatibility/2006" xmlns:a14="http://schemas.microsoft.com/office/drawing/2010/main">
            <mc:Choice Requires="a14">
              <p:sp>
                <p:nvSpPr>
                  <p:cNvPr id="25" name="CasellaDiTesto 24">
                    <a:extLst>
                      <a:ext uri="{FF2B5EF4-FFF2-40B4-BE49-F238E27FC236}">
                        <a16:creationId xmlns:a16="http://schemas.microsoft.com/office/drawing/2014/main" id="{12EBFBD6-B08B-4E7C-99E5-556D2B4E82D4}"/>
                      </a:ext>
                    </a:extLst>
                  </p:cNvPr>
                  <p:cNvSpPr txBox="1"/>
                  <p:nvPr/>
                </p:nvSpPr>
                <p:spPr>
                  <a:xfrm>
                    <a:off x="3105445" y="2441345"/>
                    <a:ext cx="1155766"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it-IT" sz="1400" i="1" smtClean="0">
                                  <a:latin typeface="Cambria Math" panose="02040503050406030204" pitchFamily="18" charset="0"/>
                                </a:rPr>
                              </m:ctrlPr>
                            </m:sSubPr>
                            <m:e>
                              <m:r>
                                <a:rPr lang="it-IT" sz="1400" b="0" i="1" smtClean="0">
                                  <a:latin typeface="Cambria Math" panose="02040503050406030204" pitchFamily="18" charset="0"/>
                                </a:rPr>
                                <m:t>𝐶</m:t>
                              </m:r>
                            </m:e>
                            <m:sub>
                              <m:r>
                                <a:rPr lang="it-IT" sz="1400" b="0" i="1" smtClean="0">
                                  <a:latin typeface="Cambria Math" panose="02040503050406030204" pitchFamily="18" charset="0"/>
                                </a:rPr>
                                <m:t>1</m:t>
                              </m:r>
                            </m:sub>
                          </m:sSub>
                          <m:r>
                            <a:rPr lang="it-IT" sz="1400" b="0" i="1" smtClean="0">
                              <a:latin typeface="Cambria Math" panose="02040503050406030204" pitchFamily="18" charset="0"/>
                            </a:rPr>
                            <m:t>=100</m:t>
                          </m:r>
                          <m:r>
                            <a:rPr lang="it-IT" sz="1400" b="0" i="1" smtClean="0">
                              <a:latin typeface="Cambria Math" panose="02040503050406030204" pitchFamily="18" charset="0"/>
                            </a:rPr>
                            <m:t>𝐾𝑏𝑝𝑠</m:t>
                          </m:r>
                        </m:oMath>
                      </m:oMathPara>
                    </a14:m>
                    <a:endParaRPr lang="it-IT" sz="1400" dirty="0"/>
                  </a:p>
                </p:txBody>
              </p:sp>
            </mc:Choice>
            <mc:Fallback xmlns="">
              <p:sp>
                <p:nvSpPr>
                  <p:cNvPr id="25" name="CasellaDiTesto 24">
                    <a:extLst>
                      <a:ext uri="{FF2B5EF4-FFF2-40B4-BE49-F238E27FC236}">
                        <a16:creationId xmlns:a16="http://schemas.microsoft.com/office/drawing/2014/main" id="{12EBFBD6-B08B-4E7C-99E5-556D2B4E82D4}"/>
                      </a:ext>
                    </a:extLst>
                  </p:cNvPr>
                  <p:cNvSpPr txBox="1">
                    <a:spLocks noRot="1" noChangeAspect="1" noMove="1" noResize="1" noEditPoints="1" noAdjustHandles="1" noChangeArrowheads="1" noChangeShapeType="1" noTextEdit="1"/>
                  </p:cNvSpPr>
                  <p:nvPr/>
                </p:nvSpPr>
                <p:spPr>
                  <a:xfrm>
                    <a:off x="3105445" y="2441345"/>
                    <a:ext cx="1155766" cy="215444"/>
                  </a:xfrm>
                  <a:prstGeom prst="rect">
                    <a:avLst/>
                  </a:prstGeom>
                  <a:blipFill>
                    <a:blip r:embed="rId4"/>
                    <a:stretch>
                      <a:fillRect l="-3158" r="-3684" b="-31429"/>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26" name="CasellaDiTesto 25">
                    <a:extLst>
                      <a:ext uri="{FF2B5EF4-FFF2-40B4-BE49-F238E27FC236}">
                        <a16:creationId xmlns:a16="http://schemas.microsoft.com/office/drawing/2014/main" id="{6C960A09-D7DD-4CD5-B6FC-A8744D93281C}"/>
                      </a:ext>
                    </a:extLst>
                  </p:cNvPr>
                  <p:cNvSpPr txBox="1"/>
                  <p:nvPr/>
                </p:nvSpPr>
                <p:spPr>
                  <a:xfrm>
                    <a:off x="3180901" y="2676398"/>
                    <a:ext cx="689997" cy="2476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it-IT" sz="1400" i="1" smtClean="0">
                                  <a:latin typeface="Cambria Math" panose="02040503050406030204" pitchFamily="18" charset="0"/>
                                </a:rPr>
                              </m:ctrlPr>
                            </m:sSubPr>
                            <m:e>
                              <m:r>
                                <a:rPr lang="it-IT" sz="1400" i="1" smtClean="0">
                                  <a:latin typeface="Cambria Math" panose="02040503050406030204" pitchFamily="18" charset="0"/>
                                  <a:ea typeface="Cambria Math" panose="02040503050406030204" pitchFamily="18" charset="0"/>
                                </a:rPr>
                                <m:t>𝜏</m:t>
                              </m:r>
                            </m:e>
                            <m:sub>
                              <m:r>
                                <a:rPr lang="it-IT" sz="1400" b="0" i="1" smtClean="0">
                                  <a:latin typeface="Cambria Math" panose="02040503050406030204" pitchFamily="18" charset="0"/>
                                </a:rPr>
                                <m:t>1</m:t>
                              </m:r>
                            </m:sub>
                          </m:sSub>
                          <m:r>
                            <a:rPr lang="it-IT" sz="1400" b="0" i="1" smtClean="0">
                              <a:latin typeface="Cambria Math" panose="02040503050406030204" pitchFamily="18" charset="0"/>
                            </a:rPr>
                            <m:t>=</m:t>
                          </m:r>
                          <m:f>
                            <m:fPr>
                              <m:type m:val="skw"/>
                              <m:ctrlPr>
                                <a:rPr lang="it-IT" sz="1400" b="0" i="1" smtClean="0">
                                  <a:latin typeface="Cambria Math" panose="02040503050406030204" pitchFamily="18" charset="0"/>
                                </a:rPr>
                              </m:ctrlPr>
                            </m:fPr>
                            <m:num>
                              <m:r>
                                <a:rPr lang="it-IT" sz="1400" b="0" i="1" smtClean="0">
                                  <a:latin typeface="Cambria Math" panose="02040503050406030204" pitchFamily="18" charset="0"/>
                                  <a:ea typeface="Cambria Math" panose="02040503050406030204" pitchFamily="18" charset="0"/>
                                </a:rPr>
                                <m:t>𝜏</m:t>
                              </m:r>
                            </m:num>
                            <m:den>
                              <m:r>
                                <a:rPr lang="it-IT" sz="1400" b="0" i="1" smtClean="0">
                                  <a:latin typeface="Cambria Math" panose="02040503050406030204" pitchFamily="18" charset="0"/>
                                </a:rPr>
                                <m:t>3</m:t>
                              </m:r>
                            </m:den>
                          </m:f>
                        </m:oMath>
                      </m:oMathPara>
                    </a14:m>
                    <a:endParaRPr lang="it-IT" sz="1400" dirty="0"/>
                  </a:p>
                </p:txBody>
              </p:sp>
            </mc:Choice>
            <mc:Fallback xmlns="">
              <p:sp>
                <p:nvSpPr>
                  <p:cNvPr id="26" name="CasellaDiTesto 25">
                    <a:extLst>
                      <a:ext uri="{FF2B5EF4-FFF2-40B4-BE49-F238E27FC236}">
                        <a16:creationId xmlns:a16="http://schemas.microsoft.com/office/drawing/2014/main" id="{6C960A09-D7DD-4CD5-B6FC-A8744D93281C}"/>
                      </a:ext>
                    </a:extLst>
                  </p:cNvPr>
                  <p:cNvSpPr txBox="1">
                    <a:spLocks noRot="1" noChangeAspect="1" noMove="1" noResize="1" noEditPoints="1" noAdjustHandles="1" noChangeArrowheads="1" noChangeShapeType="1" noTextEdit="1"/>
                  </p:cNvSpPr>
                  <p:nvPr/>
                </p:nvSpPr>
                <p:spPr>
                  <a:xfrm>
                    <a:off x="3180901" y="2676398"/>
                    <a:ext cx="689997" cy="247632"/>
                  </a:xfrm>
                  <a:prstGeom prst="rect">
                    <a:avLst/>
                  </a:prstGeom>
                  <a:blipFill>
                    <a:blip r:embed="rId5"/>
                    <a:stretch>
                      <a:fillRect l="-2655" t="-182927" r="-85841" b="-282927"/>
                    </a:stretch>
                  </a:blipFill>
                </p:spPr>
                <p:txBody>
                  <a:bodyPr/>
                  <a:lstStyle/>
                  <a:p>
                    <a:r>
                      <a:rPr lang="it-IT">
                        <a:noFill/>
                      </a:rPr>
                      <a:t> </a:t>
                    </a:r>
                  </a:p>
                </p:txBody>
              </p:sp>
            </mc:Fallback>
          </mc:AlternateContent>
        </p:grpSp>
        <p:grpSp>
          <p:nvGrpSpPr>
            <p:cNvPr id="37" name="Gruppo 36">
              <a:extLst>
                <a:ext uri="{FF2B5EF4-FFF2-40B4-BE49-F238E27FC236}">
                  <a16:creationId xmlns:a16="http://schemas.microsoft.com/office/drawing/2014/main" id="{745DEF5F-9850-4B41-AD38-746A18424E87}"/>
                </a:ext>
              </a:extLst>
            </p:cNvPr>
            <p:cNvGrpSpPr/>
            <p:nvPr/>
          </p:nvGrpSpPr>
          <p:grpSpPr>
            <a:xfrm>
              <a:off x="5337812" y="3058249"/>
              <a:ext cx="1311834" cy="555084"/>
              <a:chOff x="5337812" y="3058249"/>
              <a:chExt cx="1311834" cy="555084"/>
            </a:xfrm>
          </p:grpSpPr>
          <p:cxnSp>
            <p:nvCxnSpPr>
              <p:cNvPr id="20" name="Connettore a gomito 19">
                <a:extLst>
                  <a:ext uri="{FF2B5EF4-FFF2-40B4-BE49-F238E27FC236}">
                    <a16:creationId xmlns:a16="http://schemas.microsoft.com/office/drawing/2014/main" id="{D4CA1E54-2F27-4442-A7E0-5086810BD25B}"/>
                  </a:ext>
                </a:extLst>
              </p:cNvPr>
              <p:cNvCxnSpPr>
                <a:cxnSpLocks/>
                <a:stCxn id="1026" idx="3"/>
                <a:endCxn id="19" idx="1"/>
              </p:cNvCxnSpPr>
              <p:nvPr/>
            </p:nvCxnSpPr>
            <p:spPr>
              <a:xfrm>
                <a:off x="5337812" y="3058249"/>
                <a:ext cx="1311834" cy="71913"/>
              </a:xfrm>
              <a:prstGeom prst="bentConnector3">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9" name="CasellaDiTesto 28">
                    <a:extLst>
                      <a:ext uri="{FF2B5EF4-FFF2-40B4-BE49-F238E27FC236}">
                        <a16:creationId xmlns:a16="http://schemas.microsoft.com/office/drawing/2014/main" id="{753DEBAA-6A73-4CAA-9AC5-A76CA27A0230}"/>
                      </a:ext>
                    </a:extLst>
                  </p:cNvPr>
                  <p:cNvSpPr txBox="1"/>
                  <p:nvPr/>
                </p:nvSpPr>
                <p:spPr>
                  <a:xfrm>
                    <a:off x="5388269" y="3167191"/>
                    <a:ext cx="1159933"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it-IT" sz="1400" i="1" smtClean="0">
                                  <a:latin typeface="Cambria Math" panose="02040503050406030204" pitchFamily="18" charset="0"/>
                                </a:rPr>
                              </m:ctrlPr>
                            </m:sSubPr>
                            <m:e>
                              <m:r>
                                <a:rPr lang="it-IT" sz="1400" b="0" i="1" smtClean="0">
                                  <a:latin typeface="Cambria Math" panose="02040503050406030204" pitchFamily="18" charset="0"/>
                                </a:rPr>
                                <m:t>𝐶</m:t>
                              </m:r>
                            </m:e>
                            <m:sub>
                              <m:r>
                                <a:rPr lang="it-IT" sz="1400" b="0" i="1" smtClean="0">
                                  <a:latin typeface="Cambria Math" panose="02040503050406030204" pitchFamily="18" charset="0"/>
                                </a:rPr>
                                <m:t>2</m:t>
                              </m:r>
                            </m:sub>
                          </m:sSub>
                          <m:r>
                            <a:rPr lang="it-IT" sz="1400" b="0" i="1" smtClean="0">
                              <a:latin typeface="Cambria Math" panose="02040503050406030204" pitchFamily="18" charset="0"/>
                            </a:rPr>
                            <m:t>=100</m:t>
                          </m:r>
                          <m:r>
                            <a:rPr lang="it-IT" sz="1400" b="0" i="1" smtClean="0">
                              <a:latin typeface="Cambria Math" panose="02040503050406030204" pitchFamily="18" charset="0"/>
                            </a:rPr>
                            <m:t>𝐾𝑏𝑝𝑠</m:t>
                          </m:r>
                        </m:oMath>
                      </m:oMathPara>
                    </a14:m>
                    <a:endParaRPr lang="it-IT" sz="1400" dirty="0"/>
                  </a:p>
                </p:txBody>
              </p:sp>
            </mc:Choice>
            <mc:Fallback xmlns="">
              <p:sp>
                <p:nvSpPr>
                  <p:cNvPr id="29" name="CasellaDiTesto 28">
                    <a:extLst>
                      <a:ext uri="{FF2B5EF4-FFF2-40B4-BE49-F238E27FC236}">
                        <a16:creationId xmlns:a16="http://schemas.microsoft.com/office/drawing/2014/main" id="{753DEBAA-6A73-4CAA-9AC5-A76CA27A0230}"/>
                      </a:ext>
                    </a:extLst>
                  </p:cNvPr>
                  <p:cNvSpPr txBox="1">
                    <a:spLocks noRot="1" noChangeAspect="1" noMove="1" noResize="1" noEditPoints="1" noAdjustHandles="1" noChangeArrowheads="1" noChangeShapeType="1" noTextEdit="1"/>
                  </p:cNvSpPr>
                  <p:nvPr/>
                </p:nvSpPr>
                <p:spPr>
                  <a:xfrm>
                    <a:off x="5388269" y="3167191"/>
                    <a:ext cx="1159933" cy="215444"/>
                  </a:xfrm>
                  <a:prstGeom prst="rect">
                    <a:avLst/>
                  </a:prstGeom>
                  <a:blipFill>
                    <a:blip r:embed="rId6"/>
                    <a:stretch>
                      <a:fillRect l="-3141" r="-3665" b="-34286"/>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32" name="CasellaDiTesto 31">
                    <a:extLst>
                      <a:ext uri="{FF2B5EF4-FFF2-40B4-BE49-F238E27FC236}">
                        <a16:creationId xmlns:a16="http://schemas.microsoft.com/office/drawing/2014/main" id="{810547A8-D89C-4E94-AD7F-21980D41BFE6}"/>
                      </a:ext>
                    </a:extLst>
                  </p:cNvPr>
                  <p:cNvSpPr txBox="1"/>
                  <p:nvPr/>
                </p:nvSpPr>
                <p:spPr>
                  <a:xfrm>
                    <a:off x="5538236" y="3365701"/>
                    <a:ext cx="694164" cy="2476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it-IT" sz="1400" i="1" smtClean="0">
                                  <a:latin typeface="Cambria Math" panose="02040503050406030204" pitchFamily="18" charset="0"/>
                                </a:rPr>
                              </m:ctrlPr>
                            </m:sSubPr>
                            <m:e>
                              <m:r>
                                <a:rPr lang="it-IT" sz="1400" i="1" smtClean="0">
                                  <a:latin typeface="Cambria Math" panose="02040503050406030204" pitchFamily="18" charset="0"/>
                                  <a:ea typeface="Cambria Math" panose="02040503050406030204" pitchFamily="18" charset="0"/>
                                </a:rPr>
                                <m:t>𝜏</m:t>
                              </m:r>
                            </m:e>
                            <m:sub>
                              <m:r>
                                <a:rPr lang="it-IT" sz="1400" b="0" i="1" smtClean="0">
                                  <a:latin typeface="Cambria Math" panose="02040503050406030204" pitchFamily="18" charset="0"/>
                                </a:rPr>
                                <m:t>2</m:t>
                              </m:r>
                            </m:sub>
                          </m:sSub>
                          <m:r>
                            <a:rPr lang="it-IT" sz="1400" b="0" i="1" smtClean="0">
                              <a:latin typeface="Cambria Math" panose="02040503050406030204" pitchFamily="18" charset="0"/>
                            </a:rPr>
                            <m:t>=</m:t>
                          </m:r>
                          <m:f>
                            <m:fPr>
                              <m:type m:val="skw"/>
                              <m:ctrlPr>
                                <a:rPr lang="it-IT" sz="1400" b="0" i="1" smtClean="0">
                                  <a:latin typeface="Cambria Math" panose="02040503050406030204" pitchFamily="18" charset="0"/>
                                </a:rPr>
                              </m:ctrlPr>
                            </m:fPr>
                            <m:num>
                              <m:r>
                                <a:rPr lang="it-IT" sz="1400" b="0" i="1" smtClean="0">
                                  <a:latin typeface="Cambria Math" panose="02040503050406030204" pitchFamily="18" charset="0"/>
                                  <a:ea typeface="Cambria Math" panose="02040503050406030204" pitchFamily="18" charset="0"/>
                                </a:rPr>
                                <m:t>𝜏</m:t>
                              </m:r>
                            </m:num>
                            <m:den>
                              <m:r>
                                <a:rPr lang="it-IT" sz="1400" b="0" i="1" smtClean="0">
                                  <a:latin typeface="Cambria Math" panose="02040503050406030204" pitchFamily="18" charset="0"/>
                                </a:rPr>
                                <m:t>3</m:t>
                              </m:r>
                            </m:den>
                          </m:f>
                        </m:oMath>
                      </m:oMathPara>
                    </a14:m>
                    <a:endParaRPr lang="it-IT" sz="1400" dirty="0"/>
                  </a:p>
                </p:txBody>
              </p:sp>
            </mc:Choice>
            <mc:Fallback xmlns="">
              <p:sp>
                <p:nvSpPr>
                  <p:cNvPr id="32" name="CasellaDiTesto 31">
                    <a:extLst>
                      <a:ext uri="{FF2B5EF4-FFF2-40B4-BE49-F238E27FC236}">
                        <a16:creationId xmlns:a16="http://schemas.microsoft.com/office/drawing/2014/main" id="{810547A8-D89C-4E94-AD7F-21980D41BFE6}"/>
                      </a:ext>
                    </a:extLst>
                  </p:cNvPr>
                  <p:cNvSpPr txBox="1">
                    <a:spLocks noRot="1" noChangeAspect="1" noMove="1" noResize="1" noEditPoints="1" noAdjustHandles="1" noChangeArrowheads="1" noChangeShapeType="1" noTextEdit="1"/>
                  </p:cNvSpPr>
                  <p:nvPr/>
                </p:nvSpPr>
                <p:spPr>
                  <a:xfrm>
                    <a:off x="5538236" y="3365701"/>
                    <a:ext cx="694164" cy="247632"/>
                  </a:xfrm>
                  <a:prstGeom prst="rect">
                    <a:avLst/>
                  </a:prstGeom>
                  <a:blipFill>
                    <a:blip r:embed="rId7"/>
                    <a:stretch>
                      <a:fillRect l="-3509" t="-190000" r="-84211" b="-290000"/>
                    </a:stretch>
                  </a:blipFill>
                </p:spPr>
                <p:txBody>
                  <a:bodyPr/>
                  <a:lstStyle/>
                  <a:p>
                    <a:r>
                      <a:rPr lang="it-IT">
                        <a:noFill/>
                      </a:rPr>
                      <a:t> </a:t>
                    </a:r>
                  </a:p>
                </p:txBody>
              </p:sp>
            </mc:Fallback>
          </mc:AlternateContent>
        </p:grpSp>
        <p:grpSp>
          <p:nvGrpSpPr>
            <p:cNvPr id="39" name="Gruppo 38">
              <a:extLst>
                <a:ext uri="{FF2B5EF4-FFF2-40B4-BE49-F238E27FC236}">
                  <a16:creationId xmlns:a16="http://schemas.microsoft.com/office/drawing/2014/main" id="{406F8996-C828-451D-BFD0-93B7D5984E90}"/>
                </a:ext>
              </a:extLst>
            </p:cNvPr>
            <p:cNvGrpSpPr/>
            <p:nvPr/>
          </p:nvGrpSpPr>
          <p:grpSpPr>
            <a:xfrm>
              <a:off x="7760177" y="3362326"/>
              <a:ext cx="1159933" cy="490556"/>
              <a:chOff x="7760177" y="3362326"/>
              <a:chExt cx="1159933" cy="490556"/>
            </a:xfrm>
          </p:grpSpPr>
          <mc:AlternateContent xmlns:mc="http://schemas.openxmlformats.org/markup-compatibility/2006" xmlns:a14="http://schemas.microsoft.com/office/drawing/2010/main">
            <mc:Choice Requires="a14">
              <p:sp>
                <p:nvSpPr>
                  <p:cNvPr id="30" name="CasellaDiTesto 29">
                    <a:extLst>
                      <a:ext uri="{FF2B5EF4-FFF2-40B4-BE49-F238E27FC236}">
                        <a16:creationId xmlns:a16="http://schemas.microsoft.com/office/drawing/2014/main" id="{0672F956-BF4B-44C4-8710-9C07FDF3B61B}"/>
                      </a:ext>
                    </a:extLst>
                  </p:cNvPr>
                  <p:cNvSpPr txBox="1"/>
                  <p:nvPr/>
                </p:nvSpPr>
                <p:spPr>
                  <a:xfrm>
                    <a:off x="7760177" y="3362326"/>
                    <a:ext cx="1159933"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it-IT" sz="1400" i="1" smtClean="0">
                                  <a:latin typeface="Cambria Math" panose="02040503050406030204" pitchFamily="18" charset="0"/>
                                </a:rPr>
                              </m:ctrlPr>
                            </m:sSubPr>
                            <m:e>
                              <m:r>
                                <a:rPr lang="it-IT" sz="1400" b="0" i="1" smtClean="0">
                                  <a:latin typeface="Cambria Math" panose="02040503050406030204" pitchFamily="18" charset="0"/>
                                </a:rPr>
                                <m:t>𝐶</m:t>
                              </m:r>
                            </m:e>
                            <m:sub>
                              <m:r>
                                <a:rPr lang="it-IT" sz="1400" b="0" i="1" smtClean="0">
                                  <a:latin typeface="Cambria Math" panose="02040503050406030204" pitchFamily="18" charset="0"/>
                                </a:rPr>
                                <m:t>3</m:t>
                              </m:r>
                            </m:sub>
                          </m:sSub>
                          <m:r>
                            <a:rPr lang="it-IT" sz="1400" b="0" i="1" smtClean="0">
                              <a:latin typeface="Cambria Math" panose="02040503050406030204" pitchFamily="18" charset="0"/>
                            </a:rPr>
                            <m:t>=100</m:t>
                          </m:r>
                          <m:r>
                            <a:rPr lang="it-IT" sz="1400" b="0" i="1" smtClean="0">
                              <a:latin typeface="Cambria Math" panose="02040503050406030204" pitchFamily="18" charset="0"/>
                            </a:rPr>
                            <m:t>𝐾𝑏𝑝𝑠</m:t>
                          </m:r>
                        </m:oMath>
                      </m:oMathPara>
                    </a14:m>
                    <a:endParaRPr lang="it-IT" sz="1400" dirty="0"/>
                  </a:p>
                </p:txBody>
              </p:sp>
            </mc:Choice>
            <mc:Fallback xmlns="">
              <p:sp>
                <p:nvSpPr>
                  <p:cNvPr id="30" name="CasellaDiTesto 29">
                    <a:extLst>
                      <a:ext uri="{FF2B5EF4-FFF2-40B4-BE49-F238E27FC236}">
                        <a16:creationId xmlns:a16="http://schemas.microsoft.com/office/drawing/2014/main" id="{0672F956-BF4B-44C4-8710-9C07FDF3B61B}"/>
                      </a:ext>
                    </a:extLst>
                  </p:cNvPr>
                  <p:cNvSpPr txBox="1">
                    <a:spLocks noRot="1" noChangeAspect="1" noMove="1" noResize="1" noEditPoints="1" noAdjustHandles="1" noChangeArrowheads="1" noChangeShapeType="1" noTextEdit="1"/>
                  </p:cNvSpPr>
                  <p:nvPr/>
                </p:nvSpPr>
                <p:spPr>
                  <a:xfrm>
                    <a:off x="7760177" y="3362326"/>
                    <a:ext cx="1159933" cy="215444"/>
                  </a:xfrm>
                  <a:prstGeom prst="rect">
                    <a:avLst/>
                  </a:prstGeom>
                  <a:blipFill>
                    <a:blip r:embed="rId8"/>
                    <a:stretch>
                      <a:fillRect l="-3141" r="-3665" b="-30556"/>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33" name="CasellaDiTesto 32">
                    <a:extLst>
                      <a:ext uri="{FF2B5EF4-FFF2-40B4-BE49-F238E27FC236}">
                        <a16:creationId xmlns:a16="http://schemas.microsoft.com/office/drawing/2014/main" id="{F7A0C757-CB0D-4C60-851F-8A1FAE1CEA94}"/>
                      </a:ext>
                    </a:extLst>
                  </p:cNvPr>
                  <p:cNvSpPr txBox="1"/>
                  <p:nvPr/>
                </p:nvSpPr>
                <p:spPr>
                  <a:xfrm>
                    <a:off x="8036597" y="3605250"/>
                    <a:ext cx="694164" cy="2476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it-IT" sz="1400" i="1" smtClean="0">
                                  <a:latin typeface="Cambria Math" panose="02040503050406030204" pitchFamily="18" charset="0"/>
                                </a:rPr>
                              </m:ctrlPr>
                            </m:sSubPr>
                            <m:e>
                              <m:r>
                                <a:rPr lang="it-IT" sz="1400" i="1" smtClean="0">
                                  <a:latin typeface="Cambria Math" panose="02040503050406030204" pitchFamily="18" charset="0"/>
                                  <a:ea typeface="Cambria Math" panose="02040503050406030204" pitchFamily="18" charset="0"/>
                                </a:rPr>
                                <m:t>𝜏</m:t>
                              </m:r>
                            </m:e>
                            <m:sub>
                              <m:r>
                                <a:rPr lang="it-IT" sz="1400" b="0" i="1" smtClean="0">
                                  <a:latin typeface="Cambria Math" panose="02040503050406030204" pitchFamily="18" charset="0"/>
                                </a:rPr>
                                <m:t>3</m:t>
                              </m:r>
                            </m:sub>
                          </m:sSub>
                          <m:r>
                            <a:rPr lang="it-IT" sz="1400" b="0" i="1" smtClean="0">
                              <a:latin typeface="Cambria Math" panose="02040503050406030204" pitchFamily="18" charset="0"/>
                            </a:rPr>
                            <m:t>=</m:t>
                          </m:r>
                          <m:f>
                            <m:fPr>
                              <m:type m:val="skw"/>
                              <m:ctrlPr>
                                <a:rPr lang="it-IT" sz="1400" b="0" i="1" smtClean="0">
                                  <a:latin typeface="Cambria Math" panose="02040503050406030204" pitchFamily="18" charset="0"/>
                                </a:rPr>
                              </m:ctrlPr>
                            </m:fPr>
                            <m:num>
                              <m:r>
                                <a:rPr lang="it-IT" sz="1400" b="0" i="1" smtClean="0">
                                  <a:latin typeface="Cambria Math" panose="02040503050406030204" pitchFamily="18" charset="0"/>
                                  <a:ea typeface="Cambria Math" panose="02040503050406030204" pitchFamily="18" charset="0"/>
                                </a:rPr>
                                <m:t>𝜏</m:t>
                              </m:r>
                            </m:num>
                            <m:den>
                              <m:r>
                                <a:rPr lang="it-IT" sz="1400" b="0" i="1" smtClean="0">
                                  <a:latin typeface="Cambria Math" panose="02040503050406030204" pitchFamily="18" charset="0"/>
                                </a:rPr>
                                <m:t>3</m:t>
                              </m:r>
                            </m:den>
                          </m:f>
                        </m:oMath>
                      </m:oMathPara>
                    </a14:m>
                    <a:endParaRPr lang="it-IT" sz="1400" dirty="0"/>
                  </a:p>
                </p:txBody>
              </p:sp>
            </mc:Choice>
            <mc:Fallback xmlns="">
              <p:sp>
                <p:nvSpPr>
                  <p:cNvPr id="33" name="CasellaDiTesto 32">
                    <a:extLst>
                      <a:ext uri="{FF2B5EF4-FFF2-40B4-BE49-F238E27FC236}">
                        <a16:creationId xmlns:a16="http://schemas.microsoft.com/office/drawing/2014/main" id="{F7A0C757-CB0D-4C60-851F-8A1FAE1CEA94}"/>
                      </a:ext>
                    </a:extLst>
                  </p:cNvPr>
                  <p:cNvSpPr txBox="1">
                    <a:spLocks noRot="1" noChangeAspect="1" noMove="1" noResize="1" noEditPoints="1" noAdjustHandles="1" noChangeArrowheads="1" noChangeShapeType="1" noTextEdit="1"/>
                  </p:cNvSpPr>
                  <p:nvPr/>
                </p:nvSpPr>
                <p:spPr>
                  <a:xfrm>
                    <a:off x="8036597" y="3605250"/>
                    <a:ext cx="694164" cy="247632"/>
                  </a:xfrm>
                  <a:prstGeom prst="rect">
                    <a:avLst/>
                  </a:prstGeom>
                  <a:blipFill>
                    <a:blip r:embed="rId9"/>
                    <a:stretch>
                      <a:fillRect l="-3509" t="-182927" r="-84211" b="-282927"/>
                    </a:stretch>
                  </a:blipFill>
                </p:spPr>
                <p:txBody>
                  <a:bodyPr/>
                  <a:lstStyle/>
                  <a:p>
                    <a:r>
                      <a:rPr lang="it-IT">
                        <a:noFill/>
                      </a:rPr>
                      <a:t> </a:t>
                    </a:r>
                  </a:p>
                </p:txBody>
              </p:sp>
            </mc:Fallback>
          </mc:AlternateContent>
        </p:grpSp>
        <p:sp>
          <p:nvSpPr>
            <p:cNvPr id="27" name="CasellaDiTesto 26">
              <a:extLst>
                <a:ext uri="{FF2B5EF4-FFF2-40B4-BE49-F238E27FC236}">
                  <a16:creationId xmlns:a16="http://schemas.microsoft.com/office/drawing/2014/main" id="{74A7074B-50F1-4187-9DDC-90A36E306059}"/>
                </a:ext>
              </a:extLst>
            </p:cNvPr>
            <p:cNvSpPr txBox="1"/>
            <p:nvPr/>
          </p:nvSpPr>
          <p:spPr>
            <a:xfrm>
              <a:off x="4345500" y="2153694"/>
              <a:ext cx="988540" cy="369332"/>
            </a:xfrm>
            <a:prstGeom prst="rect">
              <a:avLst/>
            </a:prstGeom>
            <a:noFill/>
          </p:spPr>
          <p:txBody>
            <a:bodyPr wrap="none" rtlCol="0">
              <a:spAutoFit/>
            </a:bodyPr>
            <a:lstStyle/>
            <a:p>
              <a:r>
                <a:rPr lang="it-IT" dirty="0"/>
                <a:t>Router 1</a:t>
              </a:r>
            </a:p>
          </p:txBody>
        </p:sp>
        <p:sp>
          <p:nvSpPr>
            <p:cNvPr id="35" name="CasellaDiTesto 34">
              <a:extLst>
                <a:ext uri="{FF2B5EF4-FFF2-40B4-BE49-F238E27FC236}">
                  <a16:creationId xmlns:a16="http://schemas.microsoft.com/office/drawing/2014/main" id="{E8161C14-7C7C-4DE3-9277-6686EEFB1448}"/>
                </a:ext>
              </a:extLst>
            </p:cNvPr>
            <p:cNvSpPr txBox="1"/>
            <p:nvPr/>
          </p:nvSpPr>
          <p:spPr>
            <a:xfrm>
              <a:off x="6627278" y="2129167"/>
              <a:ext cx="988540" cy="369332"/>
            </a:xfrm>
            <a:prstGeom prst="rect">
              <a:avLst/>
            </a:prstGeom>
            <a:noFill/>
          </p:spPr>
          <p:txBody>
            <a:bodyPr wrap="none" rtlCol="0">
              <a:spAutoFit/>
            </a:bodyPr>
            <a:lstStyle/>
            <a:p>
              <a:r>
                <a:rPr lang="it-IT" dirty="0"/>
                <a:t>Router 2</a:t>
              </a:r>
            </a:p>
          </p:txBody>
        </p:sp>
      </p:grpSp>
      <p:sp>
        <p:nvSpPr>
          <p:cNvPr id="40" name="CasellaDiTesto 39">
            <a:extLst>
              <a:ext uri="{FF2B5EF4-FFF2-40B4-BE49-F238E27FC236}">
                <a16:creationId xmlns:a16="http://schemas.microsoft.com/office/drawing/2014/main" id="{63D2B936-A1E8-4CCA-B838-9939A20B714E}"/>
              </a:ext>
            </a:extLst>
          </p:cNvPr>
          <p:cNvSpPr txBox="1"/>
          <p:nvPr/>
        </p:nvSpPr>
        <p:spPr>
          <a:xfrm>
            <a:off x="337087" y="1610176"/>
            <a:ext cx="11621134" cy="400110"/>
          </a:xfrm>
          <a:prstGeom prst="rect">
            <a:avLst/>
          </a:prstGeom>
          <a:noFill/>
        </p:spPr>
        <p:txBody>
          <a:bodyPr wrap="square" rtlCol="0">
            <a:spAutoFit/>
          </a:bodyPr>
          <a:lstStyle/>
          <a:p>
            <a:r>
              <a:rPr lang="it-IT" sz="2000" b="1" dirty="0"/>
              <a:t>Scenario: </a:t>
            </a:r>
            <a:r>
              <a:rPr lang="it-IT" sz="2000" b="1" dirty="0" err="1"/>
              <a:t>Cut</a:t>
            </a:r>
            <a:r>
              <a:rPr lang="it-IT" sz="2000" b="1" dirty="0"/>
              <a:t> &amp; </a:t>
            </a:r>
            <a:r>
              <a:rPr lang="it-IT" sz="2000" b="1" dirty="0" err="1"/>
              <a:t>Through</a:t>
            </a:r>
            <a:r>
              <a:rPr lang="it-IT" b="1" dirty="0">
                <a:sym typeface="Wingdings" panose="05000000000000000000" pitchFamily="2" charset="2"/>
              </a:rPr>
              <a:t> </a:t>
            </a:r>
            <a:r>
              <a:rPr lang="it-IT" sz="2000" dirty="0"/>
              <a:t>il pacchetto viene ritrasmesso alla completa ricezione dell’</a:t>
            </a:r>
            <a:r>
              <a:rPr lang="it-IT" sz="2000" dirty="0" err="1"/>
              <a:t>header</a:t>
            </a:r>
            <a:endParaRPr lang="it-IT" sz="2000" b="1" dirty="0"/>
          </a:p>
        </p:txBody>
      </p:sp>
      <p:cxnSp>
        <p:nvCxnSpPr>
          <p:cNvPr id="42" name="Connettore diritto 41">
            <a:extLst>
              <a:ext uri="{FF2B5EF4-FFF2-40B4-BE49-F238E27FC236}">
                <a16:creationId xmlns:a16="http://schemas.microsoft.com/office/drawing/2014/main" id="{4B73497A-D636-4F07-A210-2FB4775950CA}"/>
              </a:ext>
            </a:extLst>
          </p:cNvPr>
          <p:cNvCxnSpPr/>
          <p:nvPr/>
        </p:nvCxnSpPr>
        <p:spPr>
          <a:xfrm>
            <a:off x="1894128" y="5045949"/>
            <a:ext cx="814865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Connettore diritto 45">
            <a:extLst>
              <a:ext uri="{FF2B5EF4-FFF2-40B4-BE49-F238E27FC236}">
                <a16:creationId xmlns:a16="http://schemas.microsoft.com/office/drawing/2014/main" id="{563EC5C8-009E-470C-9BA1-26E4DE3FDA72}"/>
              </a:ext>
            </a:extLst>
          </p:cNvPr>
          <p:cNvCxnSpPr/>
          <p:nvPr/>
        </p:nvCxnSpPr>
        <p:spPr>
          <a:xfrm>
            <a:off x="1894128" y="5668866"/>
            <a:ext cx="814865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Connettore diritto 49">
            <a:extLst>
              <a:ext uri="{FF2B5EF4-FFF2-40B4-BE49-F238E27FC236}">
                <a16:creationId xmlns:a16="http://schemas.microsoft.com/office/drawing/2014/main" id="{E374E357-425A-47AD-915F-F0B4084CD25E}"/>
              </a:ext>
            </a:extLst>
          </p:cNvPr>
          <p:cNvCxnSpPr/>
          <p:nvPr/>
        </p:nvCxnSpPr>
        <p:spPr>
          <a:xfrm>
            <a:off x="1899944" y="6291783"/>
            <a:ext cx="814865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Connettore diritto 51">
            <a:extLst>
              <a:ext uri="{FF2B5EF4-FFF2-40B4-BE49-F238E27FC236}">
                <a16:creationId xmlns:a16="http://schemas.microsoft.com/office/drawing/2014/main" id="{28B6F1DC-3505-4DDD-92F0-92BDCEDDA737}"/>
              </a:ext>
            </a:extLst>
          </p:cNvPr>
          <p:cNvCxnSpPr>
            <a:cxnSpLocks/>
          </p:cNvCxnSpPr>
          <p:nvPr/>
        </p:nvCxnSpPr>
        <p:spPr>
          <a:xfrm>
            <a:off x="2266990" y="5063924"/>
            <a:ext cx="861528" cy="60494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56" name="Connettore diritto 55">
            <a:extLst>
              <a:ext uri="{FF2B5EF4-FFF2-40B4-BE49-F238E27FC236}">
                <a16:creationId xmlns:a16="http://schemas.microsoft.com/office/drawing/2014/main" id="{50A03B02-B202-4CAE-96F4-80585BAD7D37}"/>
              </a:ext>
            </a:extLst>
          </p:cNvPr>
          <p:cNvCxnSpPr>
            <a:cxnSpLocks/>
          </p:cNvCxnSpPr>
          <p:nvPr/>
        </p:nvCxnSpPr>
        <p:spPr>
          <a:xfrm>
            <a:off x="3512295" y="5678316"/>
            <a:ext cx="861528" cy="604942"/>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nvGrpSpPr>
          <p:cNvPr id="5" name="Gruppo 4">
            <a:extLst>
              <a:ext uri="{FF2B5EF4-FFF2-40B4-BE49-F238E27FC236}">
                <a16:creationId xmlns:a16="http://schemas.microsoft.com/office/drawing/2014/main" id="{002E2DB2-50B9-4313-BC3A-BE8986F91F9D}"/>
              </a:ext>
            </a:extLst>
          </p:cNvPr>
          <p:cNvGrpSpPr/>
          <p:nvPr/>
        </p:nvGrpSpPr>
        <p:grpSpPr>
          <a:xfrm>
            <a:off x="1894128" y="4850641"/>
            <a:ext cx="372862" cy="195305"/>
            <a:chOff x="1894128" y="4850641"/>
            <a:chExt cx="372862" cy="195305"/>
          </a:xfrm>
        </p:grpSpPr>
        <p:sp>
          <p:nvSpPr>
            <p:cNvPr id="43" name="Rettangolo 42">
              <a:extLst>
                <a:ext uri="{FF2B5EF4-FFF2-40B4-BE49-F238E27FC236}">
                  <a16:creationId xmlns:a16="http://schemas.microsoft.com/office/drawing/2014/main" id="{898A3917-1A48-439C-B2E4-1DEC34F40431}"/>
                </a:ext>
              </a:extLst>
            </p:cNvPr>
            <p:cNvSpPr/>
            <p:nvPr/>
          </p:nvSpPr>
          <p:spPr>
            <a:xfrm>
              <a:off x="1894128" y="4850641"/>
              <a:ext cx="372862" cy="1953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 name="Rettangolo 3">
              <a:extLst>
                <a:ext uri="{FF2B5EF4-FFF2-40B4-BE49-F238E27FC236}">
                  <a16:creationId xmlns:a16="http://schemas.microsoft.com/office/drawing/2014/main" id="{EAA0CCB6-767B-4858-8BD5-39D52F61CEAD}"/>
                </a:ext>
              </a:extLst>
            </p:cNvPr>
            <p:cNvSpPr/>
            <p:nvPr/>
          </p:nvSpPr>
          <p:spPr>
            <a:xfrm>
              <a:off x="1894128" y="4850641"/>
              <a:ext cx="129981" cy="1858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pSp>
      <p:grpSp>
        <p:nvGrpSpPr>
          <p:cNvPr id="41" name="Gruppo 40">
            <a:extLst>
              <a:ext uri="{FF2B5EF4-FFF2-40B4-BE49-F238E27FC236}">
                <a16:creationId xmlns:a16="http://schemas.microsoft.com/office/drawing/2014/main" id="{1177848B-1FC4-49E3-A58D-EA2E58AFACB4}"/>
              </a:ext>
            </a:extLst>
          </p:cNvPr>
          <p:cNvGrpSpPr/>
          <p:nvPr/>
        </p:nvGrpSpPr>
        <p:grpSpPr>
          <a:xfrm>
            <a:off x="3139433" y="5473561"/>
            <a:ext cx="372862" cy="195305"/>
            <a:chOff x="1894128" y="4850641"/>
            <a:chExt cx="372862" cy="195305"/>
          </a:xfrm>
        </p:grpSpPr>
        <p:sp>
          <p:nvSpPr>
            <p:cNvPr id="44" name="Rettangolo 43">
              <a:extLst>
                <a:ext uri="{FF2B5EF4-FFF2-40B4-BE49-F238E27FC236}">
                  <a16:creationId xmlns:a16="http://schemas.microsoft.com/office/drawing/2014/main" id="{FF96F072-A5B3-415E-A10D-8B69FC782872}"/>
                </a:ext>
              </a:extLst>
            </p:cNvPr>
            <p:cNvSpPr/>
            <p:nvPr/>
          </p:nvSpPr>
          <p:spPr>
            <a:xfrm>
              <a:off x="1894128" y="4850641"/>
              <a:ext cx="372862" cy="1953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8" name="Rettangolo 47">
              <a:extLst>
                <a:ext uri="{FF2B5EF4-FFF2-40B4-BE49-F238E27FC236}">
                  <a16:creationId xmlns:a16="http://schemas.microsoft.com/office/drawing/2014/main" id="{CDA36072-5E0A-4BE4-AE3F-4133F6BD4A93}"/>
                </a:ext>
              </a:extLst>
            </p:cNvPr>
            <p:cNvSpPr/>
            <p:nvPr/>
          </p:nvSpPr>
          <p:spPr>
            <a:xfrm>
              <a:off x="1894128" y="4850641"/>
              <a:ext cx="129981" cy="1858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pSp>
    </p:spTree>
    <p:extLst>
      <p:ext uri="{BB962C8B-B14F-4D97-AF65-F5344CB8AC3E}">
        <p14:creationId xmlns:p14="http://schemas.microsoft.com/office/powerpoint/2010/main" val="242728764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ACC426-E7EB-444B-B31A-F18BC071F091}"/>
              </a:ext>
            </a:extLst>
          </p:cNvPr>
          <p:cNvSpPr>
            <a:spLocks noGrp="1"/>
          </p:cNvSpPr>
          <p:nvPr>
            <p:ph type="title"/>
          </p:nvPr>
        </p:nvSpPr>
        <p:spPr>
          <a:xfrm>
            <a:off x="1934817" y="497477"/>
            <a:ext cx="8460545" cy="662782"/>
          </a:xfrm>
        </p:spPr>
        <p:txBody>
          <a:bodyPr/>
          <a:lstStyle/>
          <a:p>
            <a:pPr algn="l">
              <a:lnSpc>
                <a:spcPts val="2200"/>
              </a:lnSpc>
              <a:spcBef>
                <a:spcPct val="20000"/>
              </a:spcBef>
              <a:buFont typeface="Arial" panose="020B0604020202020204" pitchFamily="34" charset="0"/>
            </a:pPr>
            <a:r>
              <a:rPr lang="it-IT" sz="2400" b="1" dirty="0">
                <a:solidFill>
                  <a:srgbClr val="BD2B0B"/>
                </a:solidFill>
                <a:latin typeface="Century Gothic" panose="020B0502020202020204" pitchFamily="34" charset="0"/>
                <a:ea typeface="+mn-ea"/>
                <a:cs typeface="+mn-cs"/>
              </a:rPr>
              <a:t>Esercizio 7 – Ritardi di Trasferimento – Soluzione 4/5</a:t>
            </a:r>
          </a:p>
        </p:txBody>
      </p:sp>
      <p:cxnSp>
        <p:nvCxnSpPr>
          <p:cNvPr id="47" name="Connettore diritto 46">
            <a:extLst>
              <a:ext uri="{FF2B5EF4-FFF2-40B4-BE49-F238E27FC236}">
                <a16:creationId xmlns:a16="http://schemas.microsoft.com/office/drawing/2014/main" id="{41713F68-818C-43ED-B1EE-BF75E31A2F00}"/>
              </a:ext>
            </a:extLst>
          </p:cNvPr>
          <p:cNvCxnSpPr/>
          <p:nvPr/>
        </p:nvCxnSpPr>
        <p:spPr>
          <a:xfrm>
            <a:off x="1934817" y="1378226"/>
            <a:ext cx="9687340"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CasellaDiTesto 4">
            <a:extLst>
              <a:ext uri="{FF2B5EF4-FFF2-40B4-BE49-F238E27FC236}">
                <a16:creationId xmlns:a16="http://schemas.microsoft.com/office/drawing/2014/main" id="{5AA37C76-3F28-487F-ADAC-72A3D6F8115E}"/>
              </a:ext>
            </a:extLst>
          </p:cNvPr>
          <p:cNvSpPr txBox="1"/>
          <p:nvPr/>
        </p:nvSpPr>
        <p:spPr>
          <a:xfrm>
            <a:off x="322574" y="1957638"/>
            <a:ext cx="2558008" cy="369332"/>
          </a:xfrm>
          <a:prstGeom prst="rect">
            <a:avLst/>
          </a:prstGeom>
          <a:noFill/>
        </p:spPr>
        <p:txBody>
          <a:bodyPr wrap="none" rtlCol="0">
            <a:spAutoFit/>
          </a:bodyPr>
          <a:lstStyle/>
          <a:p>
            <a:r>
              <a:rPr lang="it-IT" b="1" dirty="0"/>
              <a:t>Osservazioni preliminari:</a:t>
            </a:r>
          </a:p>
        </p:txBody>
      </p:sp>
      <p:sp>
        <p:nvSpPr>
          <p:cNvPr id="74" name="Rettangolo 73">
            <a:extLst>
              <a:ext uri="{FF2B5EF4-FFF2-40B4-BE49-F238E27FC236}">
                <a16:creationId xmlns:a16="http://schemas.microsoft.com/office/drawing/2014/main" id="{66F086A7-C56E-46CC-9405-D9FC2DAF8617}"/>
              </a:ext>
            </a:extLst>
          </p:cNvPr>
          <p:cNvSpPr/>
          <p:nvPr/>
        </p:nvSpPr>
        <p:spPr>
          <a:xfrm>
            <a:off x="337087" y="2318031"/>
            <a:ext cx="11517821" cy="923330"/>
          </a:xfrm>
          <a:prstGeom prst="rect">
            <a:avLst/>
          </a:prstGeom>
        </p:spPr>
        <p:txBody>
          <a:bodyPr wrap="square">
            <a:spAutoFit/>
          </a:bodyPr>
          <a:lstStyle/>
          <a:p>
            <a:r>
              <a:rPr lang="it-IT" dirty="0">
                <a:latin typeface="Trebuchet MS" panose="020B0603020202020204" pitchFamily="34" charset="0"/>
              </a:rPr>
              <a:t>Nel caso </a:t>
            </a:r>
            <a:r>
              <a:rPr lang="it-IT" i="1" dirty="0" err="1">
                <a:latin typeface="Trebuchet MS,Italic"/>
              </a:rPr>
              <a:t>cut-through</a:t>
            </a:r>
            <a:r>
              <a:rPr lang="it-IT" i="1" dirty="0">
                <a:latin typeface="Trebuchet MS,Italic"/>
              </a:rPr>
              <a:t> </a:t>
            </a:r>
            <a:r>
              <a:rPr lang="it-IT" dirty="0">
                <a:latin typeface="Trebuchet MS" panose="020B0603020202020204" pitchFamily="34" charset="0"/>
              </a:rPr>
              <a:t>il tempo di trasmissione dell'</a:t>
            </a:r>
            <a:r>
              <a:rPr lang="it-IT" i="1" dirty="0" err="1">
                <a:latin typeface="Trebuchet MS,Italic"/>
              </a:rPr>
              <a:t>header</a:t>
            </a:r>
            <a:r>
              <a:rPr lang="it-IT" i="1" dirty="0">
                <a:latin typeface="Trebuchet MS,Italic"/>
              </a:rPr>
              <a:t> </a:t>
            </a:r>
            <a:r>
              <a:rPr lang="it-IT" dirty="0">
                <a:latin typeface="Trebuchet MS" panose="020B0603020202020204" pitchFamily="34" charset="0"/>
              </a:rPr>
              <a:t>si paga tre volte (l’</a:t>
            </a:r>
            <a:r>
              <a:rPr lang="it-IT" i="1" dirty="0" err="1">
                <a:latin typeface="Trebuchet MS,Italic"/>
              </a:rPr>
              <a:t>header</a:t>
            </a:r>
            <a:r>
              <a:rPr lang="it-IT" i="1" dirty="0">
                <a:latin typeface="Trebuchet MS,Italic"/>
              </a:rPr>
              <a:t> </a:t>
            </a:r>
            <a:r>
              <a:rPr lang="it-IT" dirty="0">
                <a:latin typeface="Trebuchet MS" panose="020B0603020202020204" pitchFamily="34" charset="0"/>
              </a:rPr>
              <a:t>è sempre trasmesso con modalità </a:t>
            </a:r>
            <a:r>
              <a:rPr lang="it-IT" i="1" dirty="0">
                <a:latin typeface="Trebuchet MS,Italic"/>
              </a:rPr>
              <a:t>store and </a:t>
            </a:r>
            <a:r>
              <a:rPr lang="it-IT" i="1" dirty="0" err="1">
                <a:latin typeface="Trebuchet MS,Italic"/>
              </a:rPr>
              <a:t>forward</a:t>
            </a:r>
            <a:r>
              <a:rPr lang="it-IT" dirty="0">
                <a:latin typeface="Trebuchet MS" panose="020B0603020202020204" pitchFamily="34" charset="0"/>
              </a:rPr>
              <a:t>) mentre il tempo di trasmissione del resto si paga una sola volta. Il tempo totale è dunque</a:t>
            </a:r>
            <a:endParaRPr lang="it-IT" dirty="0"/>
          </a:p>
        </p:txBody>
      </p:sp>
      <p:sp>
        <p:nvSpPr>
          <p:cNvPr id="172" name="CasellaDiTesto 171">
            <a:extLst>
              <a:ext uri="{FF2B5EF4-FFF2-40B4-BE49-F238E27FC236}">
                <a16:creationId xmlns:a16="http://schemas.microsoft.com/office/drawing/2014/main" id="{C01C7DDD-F3EC-4F85-A5F6-EE3144080C87}"/>
              </a:ext>
            </a:extLst>
          </p:cNvPr>
          <p:cNvSpPr txBox="1"/>
          <p:nvPr/>
        </p:nvSpPr>
        <p:spPr>
          <a:xfrm>
            <a:off x="337087" y="1610176"/>
            <a:ext cx="11621134" cy="400110"/>
          </a:xfrm>
          <a:prstGeom prst="rect">
            <a:avLst/>
          </a:prstGeom>
          <a:noFill/>
        </p:spPr>
        <p:txBody>
          <a:bodyPr wrap="square" rtlCol="0">
            <a:spAutoFit/>
          </a:bodyPr>
          <a:lstStyle/>
          <a:p>
            <a:r>
              <a:rPr lang="it-IT" sz="2000" b="1" dirty="0"/>
              <a:t>Scenario: </a:t>
            </a:r>
            <a:r>
              <a:rPr lang="it-IT" sz="2000" b="1" dirty="0" err="1"/>
              <a:t>Cut</a:t>
            </a:r>
            <a:r>
              <a:rPr lang="it-IT" sz="2000" b="1" dirty="0"/>
              <a:t> &amp; </a:t>
            </a:r>
            <a:r>
              <a:rPr lang="it-IT" sz="2000" b="1" dirty="0" err="1"/>
              <a:t>Through</a:t>
            </a:r>
            <a:r>
              <a:rPr lang="it-IT" b="1" dirty="0">
                <a:sym typeface="Wingdings" panose="05000000000000000000" pitchFamily="2" charset="2"/>
              </a:rPr>
              <a:t> </a:t>
            </a:r>
            <a:r>
              <a:rPr lang="it-IT" sz="2000" dirty="0"/>
              <a:t>il pacchetto viene ritrasmesso alla completa ricezione dell’</a:t>
            </a:r>
            <a:r>
              <a:rPr lang="it-IT" sz="2000" dirty="0" err="1"/>
              <a:t>header</a:t>
            </a:r>
            <a:endParaRPr lang="it-IT" sz="2000" b="1" dirty="0"/>
          </a:p>
        </p:txBody>
      </p:sp>
      <p:pic>
        <p:nvPicPr>
          <p:cNvPr id="3" name="Immagine 2">
            <a:extLst>
              <a:ext uri="{FF2B5EF4-FFF2-40B4-BE49-F238E27FC236}">
                <a16:creationId xmlns:a16="http://schemas.microsoft.com/office/drawing/2014/main" id="{A6BC845B-B78D-427A-AAC6-4B9F2B3710A0}"/>
              </a:ext>
            </a:extLst>
          </p:cNvPr>
          <p:cNvPicPr>
            <a:picLocks noChangeAspect="1"/>
          </p:cNvPicPr>
          <p:nvPr/>
        </p:nvPicPr>
        <p:blipFill>
          <a:blip r:embed="rId2"/>
          <a:stretch>
            <a:fillRect/>
          </a:stretch>
        </p:blipFill>
        <p:spPr>
          <a:xfrm>
            <a:off x="1858485" y="3549106"/>
            <a:ext cx="7090207" cy="1621901"/>
          </a:xfrm>
          <a:prstGeom prst="rect">
            <a:avLst/>
          </a:prstGeom>
        </p:spPr>
      </p:pic>
      <p:sp>
        <p:nvSpPr>
          <p:cNvPr id="4" name="CasellaDiTesto 3">
            <a:extLst>
              <a:ext uri="{FF2B5EF4-FFF2-40B4-BE49-F238E27FC236}">
                <a16:creationId xmlns:a16="http://schemas.microsoft.com/office/drawing/2014/main" id="{27261799-90E0-4694-BD50-0F71AF311D2E}"/>
              </a:ext>
            </a:extLst>
          </p:cNvPr>
          <p:cNvSpPr txBox="1"/>
          <p:nvPr/>
        </p:nvSpPr>
        <p:spPr>
          <a:xfrm>
            <a:off x="2880582" y="3291131"/>
            <a:ext cx="1822358" cy="369332"/>
          </a:xfrm>
          <a:prstGeom prst="rect">
            <a:avLst/>
          </a:prstGeom>
          <a:noFill/>
        </p:spPr>
        <p:txBody>
          <a:bodyPr wrap="none" rtlCol="0">
            <a:spAutoFit/>
          </a:bodyPr>
          <a:lstStyle/>
          <a:p>
            <a:r>
              <a:rPr lang="it-IT" dirty="0"/>
              <a:t>Frame di Livello 2</a:t>
            </a:r>
          </a:p>
        </p:txBody>
      </p:sp>
      <p:sp>
        <p:nvSpPr>
          <p:cNvPr id="6" name="Rettangolo 5">
            <a:extLst>
              <a:ext uri="{FF2B5EF4-FFF2-40B4-BE49-F238E27FC236}">
                <a16:creationId xmlns:a16="http://schemas.microsoft.com/office/drawing/2014/main" id="{95BC5108-0EDC-49A2-9E41-657FFBC096C3}"/>
              </a:ext>
            </a:extLst>
          </p:cNvPr>
          <p:cNvSpPr/>
          <p:nvPr/>
        </p:nvSpPr>
        <p:spPr>
          <a:xfrm>
            <a:off x="5299969" y="4048217"/>
            <a:ext cx="559293" cy="976544"/>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8" name="Connettore 2 7">
            <a:extLst>
              <a:ext uri="{FF2B5EF4-FFF2-40B4-BE49-F238E27FC236}">
                <a16:creationId xmlns:a16="http://schemas.microsoft.com/office/drawing/2014/main" id="{2E588243-82C0-4756-A693-D36A24661B58}"/>
              </a:ext>
            </a:extLst>
          </p:cNvPr>
          <p:cNvCxnSpPr/>
          <p:nvPr/>
        </p:nvCxnSpPr>
        <p:spPr>
          <a:xfrm flipH="1">
            <a:off x="5859262" y="3291131"/>
            <a:ext cx="1003177" cy="6594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240556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uppo 4">
            <a:extLst>
              <a:ext uri="{FF2B5EF4-FFF2-40B4-BE49-F238E27FC236}">
                <a16:creationId xmlns:a16="http://schemas.microsoft.com/office/drawing/2014/main" id="{28C4D70B-A080-47F9-82B4-46EBC5984A91}"/>
              </a:ext>
            </a:extLst>
          </p:cNvPr>
          <p:cNvGrpSpPr/>
          <p:nvPr/>
        </p:nvGrpSpPr>
        <p:grpSpPr>
          <a:xfrm>
            <a:off x="1512510" y="769808"/>
            <a:ext cx="9286436" cy="2288143"/>
            <a:chOff x="650956" y="4068207"/>
            <a:chExt cx="9286436" cy="2288143"/>
          </a:xfrm>
        </p:grpSpPr>
        <p:cxnSp>
          <p:nvCxnSpPr>
            <p:cNvPr id="6" name="Connettore diritto 5">
              <a:extLst>
                <a:ext uri="{FF2B5EF4-FFF2-40B4-BE49-F238E27FC236}">
                  <a16:creationId xmlns:a16="http://schemas.microsoft.com/office/drawing/2014/main" id="{D97188E3-9829-4B98-B0EF-ECD5D70E1467}"/>
                </a:ext>
              </a:extLst>
            </p:cNvPr>
            <p:cNvCxnSpPr/>
            <p:nvPr/>
          </p:nvCxnSpPr>
          <p:spPr>
            <a:xfrm>
              <a:off x="1180214" y="4476307"/>
              <a:ext cx="0" cy="1880043"/>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Connettore diritto 6">
              <a:extLst>
                <a:ext uri="{FF2B5EF4-FFF2-40B4-BE49-F238E27FC236}">
                  <a16:creationId xmlns:a16="http://schemas.microsoft.com/office/drawing/2014/main" id="{C26741DD-E4C2-41CA-A8BB-AFA8E4BA8250}"/>
                </a:ext>
              </a:extLst>
            </p:cNvPr>
            <p:cNvCxnSpPr/>
            <p:nvPr/>
          </p:nvCxnSpPr>
          <p:spPr>
            <a:xfrm>
              <a:off x="1064454" y="5881349"/>
              <a:ext cx="88663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Connettore diritto 7">
              <a:extLst>
                <a:ext uri="{FF2B5EF4-FFF2-40B4-BE49-F238E27FC236}">
                  <a16:creationId xmlns:a16="http://schemas.microsoft.com/office/drawing/2014/main" id="{4CF25020-C8F3-4A21-958B-8F279F848795}"/>
                </a:ext>
              </a:extLst>
            </p:cNvPr>
            <p:cNvCxnSpPr/>
            <p:nvPr/>
          </p:nvCxnSpPr>
          <p:spPr>
            <a:xfrm>
              <a:off x="1071037" y="5576549"/>
              <a:ext cx="88663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Connettore diritto 8">
              <a:extLst>
                <a:ext uri="{FF2B5EF4-FFF2-40B4-BE49-F238E27FC236}">
                  <a16:creationId xmlns:a16="http://schemas.microsoft.com/office/drawing/2014/main" id="{2D9D43B0-8FC7-4B3E-BDC8-BB7D6589B50C}"/>
                </a:ext>
              </a:extLst>
            </p:cNvPr>
            <p:cNvCxnSpPr/>
            <p:nvPr/>
          </p:nvCxnSpPr>
          <p:spPr>
            <a:xfrm>
              <a:off x="1071037" y="5297370"/>
              <a:ext cx="88663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Connettore diritto 9">
              <a:extLst>
                <a:ext uri="{FF2B5EF4-FFF2-40B4-BE49-F238E27FC236}">
                  <a16:creationId xmlns:a16="http://schemas.microsoft.com/office/drawing/2014/main" id="{3E341979-483D-4563-B3E7-0DBD5788F040}"/>
                </a:ext>
              </a:extLst>
            </p:cNvPr>
            <p:cNvCxnSpPr/>
            <p:nvPr/>
          </p:nvCxnSpPr>
          <p:spPr>
            <a:xfrm>
              <a:off x="1064453" y="5003203"/>
              <a:ext cx="88663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Connettore diritto 10">
              <a:extLst>
                <a:ext uri="{FF2B5EF4-FFF2-40B4-BE49-F238E27FC236}">
                  <a16:creationId xmlns:a16="http://schemas.microsoft.com/office/drawing/2014/main" id="{C51956D0-6101-4C1B-8BC7-A976D294EDFF}"/>
                </a:ext>
              </a:extLst>
            </p:cNvPr>
            <p:cNvCxnSpPr/>
            <p:nvPr/>
          </p:nvCxnSpPr>
          <p:spPr>
            <a:xfrm>
              <a:off x="2806411" y="4476307"/>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2" name="CasellaDiTesto 11">
              <a:extLst>
                <a:ext uri="{FF2B5EF4-FFF2-40B4-BE49-F238E27FC236}">
                  <a16:creationId xmlns:a16="http://schemas.microsoft.com/office/drawing/2014/main" id="{C6E4807F-78FB-43BB-869C-4807C9A6B134}"/>
                </a:ext>
              </a:extLst>
            </p:cNvPr>
            <p:cNvSpPr txBox="1"/>
            <p:nvPr/>
          </p:nvSpPr>
          <p:spPr>
            <a:xfrm>
              <a:off x="673911" y="4776508"/>
              <a:ext cx="386131" cy="369332"/>
            </a:xfrm>
            <a:prstGeom prst="rect">
              <a:avLst/>
            </a:prstGeom>
            <a:noFill/>
          </p:spPr>
          <p:txBody>
            <a:bodyPr wrap="none" rtlCol="0">
              <a:spAutoFit/>
            </a:bodyPr>
            <a:lstStyle/>
            <a:p>
              <a:r>
                <a:rPr lang="it-IT" dirty="0" err="1"/>
                <a:t>Tx</a:t>
              </a:r>
              <a:endParaRPr lang="it-IT" dirty="0"/>
            </a:p>
          </p:txBody>
        </p:sp>
        <p:sp>
          <p:nvSpPr>
            <p:cNvPr id="13" name="CasellaDiTesto 12">
              <a:extLst>
                <a:ext uri="{FF2B5EF4-FFF2-40B4-BE49-F238E27FC236}">
                  <a16:creationId xmlns:a16="http://schemas.microsoft.com/office/drawing/2014/main" id="{D497C021-2551-4C68-AA17-8F22A85B8951}"/>
                </a:ext>
              </a:extLst>
            </p:cNvPr>
            <p:cNvSpPr txBox="1"/>
            <p:nvPr/>
          </p:nvSpPr>
          <p:spPr>
            <a:xfrm>
              <a:off x="669852" y="5696683"/>
              <a:ext cx="409086" cy="369332"/>
            </a:xfrm>
            <a:prstGeom prst="rect">
              <a:avLst/>
            </a:prstGeom>
            <a:noFill/>
          </p:spPr>
          <p:txBody>
            <a:bodyPr wrap="none" rtlCol="0">
              <a:spAutoFit/>
            </a:bodyPr>
            <a:lstStyle/>
            <a:p>
              <a:r>
                <a:rPr lang="it-IT" dirty="0" err="1"/>
                <a:t>Rx</a:t>
              </a:r>
              <a:endParaRPr lang="it-IT" dirty="0"/>
            </a:p>
          </p:txBody>
        </p:sp>
        <p:sp>
          <p:nvSpPr>
            <p:cNvPr id="14" name="CasellaDiTesto 13">
              <a:extLst>
                <a:ext uri="{FF2B5EF4-FFF2-40B4-BE49-F238E27FC236}">
                  <a16:creationId xmlns:a16="http://schemas.microsoft.com/office/drawing/2014/main" id="{46245492-A1B2-4344-9EE9-686C2799DDE0}"/>
                </a:ext>
              </a:extLst>
            </p:cNvPr>
            <p:cNvSpPr txBox="1"/>
            <p:nvPr/>
          </p:nvSpPr>
          <p:spPr>
            <a:xfrm>
              <a:off x="650956" y="5091264"/>
              <a:ext cx="426720" cy="369332"/>
            </a:xfrm>
            <a:prstGeom prst="rect">
              <a:avLst/>
            </a:prstGeom>
            <a:noFill/>
          </p:spPr>
          <p:txBody>
            <a:bodyPr wrap="none" rtlCol="0">
              <a:spAutoFit/>
            </a:bodyPr>
            <a:lstStyle/>
            <a:p>
              <a:r>
                <a:rPr lang="it-IT" dirty="0"/>
                <a:t>R1</a:t>
              </a:r>
            </a:p>
          </p:txBody>
        </p:sp>
        <p:sp>
          <p:nvSpPr>
            <p:cNvPr id="15" name="CasellaDiTesto 14">
              <a:extLst>
                <a:ext uri="{FF2B5EF4-FFF2-40B4-BE49-F238E27FC236}">
                  <a16:creationId xmlns:a16="http://schemas.microsoft.com/office/drawing/2014/main" id="{76AC419C-3933-4B30-9124-1FEB65F4D226}"/>
                </a:ext>
              </a:extLst>
            </p:cNvPr>
            <p:cNvSpPr txBox="1"/>
            <p:nvPr/>
          </p:nvSpPr>
          <p:spPr>
            <a:xfrm>
              <a:off x="661035" y="5379707"/>
              <a:ext cx="426720" cy="369332"/>
            </a:xfrm>
            <a:prstGeom prst="rect">
              <a:avLst/>
            </a:prstGeom>
            <a:noFill/>
          </p:spPr>
          <p:txBody>
            <a:bodyPr wrap="none" rtlCol="0">
              <a:spAutoFit/>
            </a:bodyPr>
            <a:lstStyle/>
            <a:p>
              <a:r>
                <a:rPr lang="it-IT" dirty="0"/>
                <a:t>R2</a:t>
              </a:r>
            </a:p>
          </p:txBody>
        </p:sp>
        <p:sp>
          <p:nvSpPr>
            <p:cNvPr id="16" name="CasellaDiTesto 15">
              <a:extLst>
                <a:ext uri="{FF2B5EF4-FFF2-40B4-BE49-F238E27FC236}">
                  <a16:creationId xmlns:a16="http://schemas.microsoft.com/office/drawing/2014/main" id="{47389C2B-F519-4380-BF02-D8150784FEB3}"/>
                </a:ext>
              </a:extLst>
            </p:cNvPr>
            <p:cNvSpPr txBox="1"/>
            <p:nvPr/>
          </p:nvSpPr>
          <p:spPr>
            <a:xfrm>
              <a:off x="1057177" y="4163938"/>
              <a:ext cx="393056" cy="369332"/>
            </a:xfrm>
            <a:prstGeom prst="rect">
              <a:avLst/>
            </a:prstGeom>
            <a:noFill/>
          </p:spPr>
          <p:txBody>
            <a:bodyPr wrap="none" rtlCol="0">
              <a:spAutoFit/>
            </a:bodyPr>
            <a:lstStyle/>
            <a:p>
              <a:r>
                <a:rPr lang="it-IT" dirty="0"/>
                <a:t>T</a:t>
              </a:r>
              <a:r>
                <a:rPr lang="it-IT" baseline="-25000" dirty="0"/>
                <a:t>H</a:t>
              </a:r>
            </a:p>
          </p:txBody>
        </p:sp>
        <p:cxnSp>
          <p:nvCxnSpPr>
            <p:cNvPr id="17" name="Connettore 2 16">
              <a:extLst>
                <a:ext uri="{FF2B5EF4-FFF2-40B4-BE49-F238E27FC236}">
                  <a16:creationId xmlns:a16="http://schemas.microsoft.com/office/drawing/2014/main" id="{7734A6CB-8E91-455C-A997-DEC1248246BE}"/>
                </a:ext>
              </a:extLst>
            </p:cNvPr>
            <p:cNvCxnSpPr>
              <a:cxnSpLocks/>
            </p:cNvCxnSpPr>
            <p:nvPr/>
          </p:nvCxnSpPr>
          <p:spPr>
            <a:xfrm>
              <a:off x="1333916" y="4658518"/>
              <a:ext cx="149943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8" name="CasellaDiTesto 17">
              <a:extLst>
                <a:ext uri="{FF2B5EF4-FFF2-40B4-BE49-F238E27FC236}">
                  <a16:creationId xmlns:a16="http://schemas.microsoft.com/office/drawing/2014/main" id="{FFCBD2F5-83A9-48C8-95F9-14E554910505}"/>
                </a:ext>
              </a:extLst>
            </p:cNvPr>
            <p:cNvSpPr txBox="1"/>
            <p:nvPr/>
          </p:nvSpPr>
          <p:spPr>
            <a:xfrm>
              <a:off x="1817889" y="4347629"/>
              <a:ext cx="481222" cy="369332"/>
            </a:xfrm>
            <a:prstGeom prst="rect">
              <a:avLst/>
            </a:prstGeom>
            <a:noFill/>
          </p:spPr>
          <p:txBody>
            <a:bodyPr wrap="none" rtlCol="0">
              <a:spAutoFit/>
            </a:bodyPr>
            <a:lstStyle/>
            <a:p>
              <a:r>
                <a:rPr lang="el-GR" dirty="0"/>
                <a:t>τ</a:t>
              </a:r>
              <a:r>
                <a:rPr lang="it-IT" dirty="0"/>
                <a:t>/3</a:t>
              </a:r>
            </a:p>
          </p:txBody>
        </p:sp>
        <p:cxnSp>
          <p:nvCxnSpPr>
            <p:cNvPr id="19" name="Connettore diritto 18">
              <a:extLst>
                <a:ext uri="{FF2B5EF4-FFF2-40B4-BE49-F238E27FC236}">
                  <a16:creationId xmlns:a16="http://schemas.microsoft.com/office/drawing/2014/main" id="{02AD09B8-3AE6-40F0-93BA-856645AD7897}"/>
                </a:ext>
              </a:extLst>
            </p:cNvPr>
            <p:cNvCxnSpPr/>
            <p:nvPr/>
          </p:nvCxnSpPr>
          <p:spPr>
            <a:xfrm>
              <a:off x="3188804" y="4476305"/>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cxnSp>
          <p:nvCxnSpPr>
            <p:cNvPr id="20" name="Connettore 2 19">
              <a:extLst>
                <a:ext uri="{FF2B5EF4-FFF2-40B4-BE49-F238E27FC236}">
                  <a16:creationId xmlns:a16="http://schemas.microsoft.com/office/drawing/2014/main" id="{8D34ED64-A5F0-4D37-B34C-AA0E3258DB1C}"/>
                </a:ext>
              </a:extLst>
            </p:cNvPr>
            <p:cNvCxnSpPr>
              <a:cxnSpLocks/>
            </p:cNvCxnSpPr>
            <p:nvPr/>
          </p:nvCxnSpPr>
          <p:spPr>
            <a:xfrm>
              <a:off x="2796808" y="4655681"/>
              <a:ext cx="38913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CasellaDiTesto 20">
              <a:extLst>
                <a:ext uri="{FF2B5EF4-FFF2-40B4-BE49-F238E27FC236}">
                  <a16:creationId xmlns:a16="http://schemas.microsoft.com/office/drawing/2014/main" id="{9035E205-E97F-4243-9C94-06C1053FD1ED}"/>
                </a:ext>
              </a:extLst>
            </p:cNvPr>
            <p:cNvSpPr txBox="1"/>
            <p:nvPr/>
          </p:nvSpPr>
          <p:spPr>
            <a:xfrm>
              <a:off x="2883526" y="4324247"/>
              <a:ext cx="282450" cy="369332"/>
            </a:xfrm>
            <a:prstGeom prst="rect">
              <a:avLst/>
            </a:prstGeom>
            <a:noFill/>
          </p:spPr>
          <p:txBody>
            <a:bodyPr wrap="none" rtlCol="0">
              <a:spAutoFit/>
            </a:bodyPr>
            <a:lstStyle/>
            <a:p>
              <a:r>
                <a:rPr lang="it-IT" dirty="0"/>
                <a:t>L</a:t>
              </a:r>
            </a:p>
          </p:txBody>
        </p:sp>
        <p:cxnSp>
          <p:nvCxnSpPr>
            <p:cNvPr id="22" name="Connettore diritto 21">
              <a:extLst>
                <a:ext uri="{FF2B5EF4-FFF2-40B4-BE49-F238E27FC236}">
                  <a16:creationId xmlns:a16="http://schemas.microsoft.com/office/drawing/2014/main" id="{274C3E7F-AFC2-496C-90DD-F5D2063D5BBF}"/>
                </a:ext>
              </a:extLst>
            </p:cNvPr>
            <p:cNvCxnSpPr>
              <a:cxnSpLocks/>
              <a:stCxn id="56" idx="2"/>
            </p:cNvCxnSpPr>
            <p:nvPr/>
          </p:nvCxnSpPr>
          <p:spPr>
            <a:xfrm>
              <a:off x="1244941" y="5018188"/>
              <a:ext cx="1561470" cy="2791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Connettore diritto 22">
              <a:extLst>
                <a:ext uri="{FF2B5EF4-FFF2-40B4-BE49-F238E27FC236}">
                  <a16:creationId xmlns:a16="http://schemas.microsoft.com/office/drawing/2014/main" id="{B98A865D-70EC-43E9-9E33-B234745F3817}"/>
                </a:ext>
              </a:extLst>
            </p:cNvPr>
            <p:cNvCxnSpPr>
              <a:cxnSpLocks/>
              <a:stCxn id="54" idx="2"/>
            </p:cNvCxnSpPr>
            <p:nvPr/>
          </p:nvCxnSpPr>
          <p:spPr>
            <a:xfrm>
              <a:off x="3250669" y="5287298"/>
              <a:ext cx="1550378" cy="277075"/>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Connettore diritto 23">
              <a:extLst>
                <a:ext uri="{FF2B5EF4-FFF2-40B4-BE49-F238E27FC236}">
                  <a16:creationId xmlns:a16="http://schemas.microsoft.com/office/drawing/2014/main" id="{0005525D-C967-4160-8EF7-7AF9AC5FE67B}"/>
                </a:ext>
              </a:extLst>
            </p:cNvPr>
            <p:cNvCxnSpPr/>
            <p:nvPr/>
          </p:nvCxnSpPr>
          <p:spPr>
            <a:xfrm>
              <a:off x="4801047" y="4458549"/>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cxnSp>
          <p:nvCxnSpPr>
            <p:cNvPr id="25" name="Connettore diritto 24">
              <a:extLst>
                <a:ext uri="{FF2B5EF4-FFF2-40B4-BE49-F238E27FC236}">
                  <a16:creationId xmlns:a16="http://schemas.microsoft.com/office/drawing/2014/main" id="{55BE771F-2082-41D3-986F-26FCE56A824C}"/>
                </a:ext>
              </a:extLst>
            </p:cNvPr>
            <p:cNvCxnSpPr/>
            <p:nvPr/>
          </p:nvCxnSpPr>
          <p:spPr>
            <a:xfrm>
              <a:off x="5178783" y="4457441"/>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cxnSp>
          <p:nvCxnSpPr>
            <p:cNvPr id="26" name="Connettore diritto 25">
              <a:extLst>
                <a:ext uri="{FF2B5EF4-FFF2-40B4-BE49-F238E27FC236}">
                  <a16:creationId xmlns:a16="http://schemas.microsoft.com/office/drawing/2014/main" id="{55880903-4C00-442F-9CAF-CB399A7D2EE8}"/>
                </a:ext>
              </a:extLst>
            </p:cNvPr>
            <p:cNvCxnSpPr/>
            <p:nvPr/>
          </p:nvCxnSpPr>
          <p:spPr>
            <a:xfrm>
              <a:off x="5696879" y="4473293"/>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cxnSp>
          <p:nvCxnSpPr>
            <p:cNvPr id="27" name="Connettore diritto 26">
              <a:extLst>
                <a:ext uri="{FF2B5EF4-FFF2-40B4-BE49-F238E27FC236}">
                  <a16:creationId xmlns:a16="http://schemas.microsoft.com/office/drawing/2014/main" id="{3FE32521-2BF5-4083-96A2-5B5F804A5715}"/>
                </a:ext>
              </a:extLst>
            </p:cNvPr>
            <p:cNvCxnSpPr/>
            <p:nvPr/>
          </p:nvCxnSpPr>
          <p:spPr>
            <a:xfrm>
              <a:off x="7180406" y="4398585"/>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grpSp>
          <p:nvGrpSpPr>
            <p:cNvPr id="28" name="Gruppo 27">
              <a:extLst>
                <a:ext uri="{FF2B5EF4-FFF2-40B4-BE49-F238E27FC236}">
                  <a16:creationId xmlns:a16="http://schemas.microsoft.com/office/drawing/2014/main" id="{7017F0D2-CA3F-4E75-AC70-C5ABEE601E77}"/>
                </a:ext>
              </a:extLst>
            </p:cNvPr>
            <p:cNvGrpSpPr/>
            <p:nvPr/>
          </p:nvGrpSpPr>
          <p:grpSpPr>
            <a:xfrm>
              <a:off x="1180214" y="4776508"/>
              <a:ext cx="510361" cy="241680"/>
              <a:chOff x="1180214" y="4776508"/>
              <a:chExt cx="510361" cy="241680"/>
            </a:xfrm>
          </p:grpSpPr>
          <p:sp>
            <p:nvSpPr>
              <p:cNvPr id="55" name="Rettangolo 54">
                <a:extLst>
                  <a:ext uri="{FF2B5EF4-FFF2-40B4-BE49-F238E27FC236}">
                    <a16:creationId xmlns:a16="http://schemas.microsoft.com/office/drawing/2014/main" id="{F685AE50-7DC4-440A-A774-27262BF66394}"/>
                  </a:ext>
                </a:extLst>
              </p:cNvPr>
              <p:cNvSpPr/>
              <p:nvPr/>
            </p:nvSpPr>
            <p:spPr>
              <a:xfrm>
                <a:off x="1180214" y="4776508"/>
                <a:ext cx="510361" cy="24168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6" name="Rettangolo 55">
                <a:extLst>
                  <a:ext uri="{FF2B5EF4-FFF2-40B4-BE49-F238E27FC236}">
                    <a16:creationId xmlns:a16="http://schemas.microsoft.com/office/drawing/2014/main" id="{81A489CE-499D-46F8-9078-CF97EBEC8470}"/>
                  </a:ext>
                </a:extLst>
              </p:cNvPr>
              <p:cNvSpPr/>
              <p:nvPr/>
            </p:nvSpPr>
            <p:spPr>
              <a:xfrm>
                <a:off x="1180214" y="4776508"/>
                <a:ext cx="129454" cy="241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pSp>
        <p:cxnSp>
          <p:nvCxnSpPr>
            <p:cNvPr id="29" name="Connettore diritto 28">
              <a:extLst>
                <a:ext uri="{FF2B5EF4-FFF2-40B4-BE49-F238E27FC236}">
                  <a16:creationId xmlns:a16="http://schemas.microsoft.com/office/drawing/2014/main" id="{F18741E7-0995-4270-A0BA-905F3E8C7F8E}"/>
                </a:ext>
              </a:extLst>
            </p:cNvPr>
            <p:cNvCxnSpPr/>
            <p:nvPr/>
          </p:nvCxnSpPr>
          <p:spPr>
            <a:xfrm>
              <a:off x="1309668" y="4476305"/>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cxnSp>
          <p:nvCxnSpPr>
            <p:cNvPr id="30" name="Connettore 2 29">
              <a:extLst>
                <a:ext uri="{FF2B5EF4-FFF2-40B4-BE49-F238E27FC236}">
                  <a16:creationId xmlns:a16="http://schemas.microsoft.com/office/drawing/2014/main" id="{07B3F6F1-3BC5-4E07-956F-663DA5EFEE1E}"/>
                </a:ext>
              </a:extLst>
            </p:cNvPr>
            <p:cNvCxnSpPr>
              <a:cxnSpLocks/>
            </p:cNvCxnSpPr>
            <p:nvPr/>
          </p:nvCxnSpPr>
          <p:spPr>
            <a:xfrm>
              <a:off x="865570" y="4533270"/>
              <a:ext cx="3259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Connettore 2 30">
              <a:extLst>
                <a:ext uri="{FF2B5EF4-FFF2-40B4-BE49-F238E27FC236}">
                  <a16:creationId xmlns:a16="http://schemas.microsoft.com/office/drawing/2014/main" id="{07E1FCAD-FED0-4D0A-8622-418037ADB592}"/>
                </a:ext>
              </a:extLst>
            </p:cNvPr>
            <p:cNvCxnSpPr>
              <a:cxnSpLocks/>
            </p:cNvCxnSpPr>
            <p:nvPr/>
          </p:nvCxnSpPr>
          <p:spPr>
            <a:xfrm flipH="1">
              <a:off x="1306973" y="4533270"/>
              <a:ext cx="2910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2" name="Gruppo 31">
              <a:extLst>
                <a:ext uri="{FF2B5EF4-FFF2-40B4-BE49-F238E27FC236}">
                  <a16:creationId xmlns:a16="http://schemas.microsoft.com/office/drawing/2014/main" id="{9A0411D4-F852-4988-BEB1-5AE821EAD26B}"/>
                </a:ext>
              </a:extLst>
            </p:cNvPr>
            <p:cNvGrpSpPr/>
            <p:nvPr/>
          </p:nvGrpSpPr>
          <p:grpSpPr>
            <a:xfrm>
              <a:off x="3185942" y="5045618"/>
              <a:ext cx="510361" cy="241680"/>
              <a:chOff x="1180214" y="4776508"/>
              <a:chExt cx="510361" cy="241680"/>
            </a:xfrm>
          </p:grpSpPr>
          <p:sp>
            <p:nvSpPr>
              <p:cNvPr id="53" name="Rettangolo 52">
                <a:extLst>
                  <a:ext uri="{FF2B5EF4-FFF2-40B4-BE49-F238E27FC236}">
                    <a16:creationId xmlns:a16="http://schemas.microsoft.com/office/drawing/2014/main" id="{B39F8295-F89C-4DCB-9864-43A9A4204D89}"/>
                  </a:ext>
                </a:extLst>
              </p:cNvPr>
              <p:cNvSpPr/>
              <p:nvPr/>
            </p:nvSpPr>
            <p:spPr>
              <a:xfrm>
                <a:off x="1180214" y="4776508"/>
                <a:ext cx="510361" cy="24168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4" name="Rettangolo 53">
                <a:extLst>
                  <a:ext uri="{FF2B5EF4-FFF2-40B4-BE49-F238E27FC236}">
                    <a16:creationId xmlns:a16="http://schemas.microsoft.com/office/drawing/2014/main" id="{421721F7-3192-4232-8D3F-7C0109670DBC}"/>
                  </a:ext>
                </a:extLst>
              </p:cNvPr>
              <p:cNvSpPr/>
              <p:nvPr/>
            </p:nvSpPr>
            <p:spPr>
              <a:xfrm>
                <a:off x="1180214" y="4776508"/>
                <a:ext cx="129454" cy="241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pSp>
        <p:grpSp>
          <p:nvGrpSpPr>
            <p:cNvPr id="33" name="Gruppo 32">
              <a:extLst>
                <a:ext uri="{FF2B5EF4-FFF2-40B4-BE49-F238E27FC236}">
                  <a16:creationId xmlns:a16="http://schemas.microsoft.com/office/drawing/2014/main" id="{7AAEB825-B565-4195-BB33-E633000122D8}"/>
                </a:ext>
              </a:extLst>
            </p:cNvPr>
            <p:cNvGrpSpPr/>
            <p:nvPr/>
          </p:nvGrpSpPr>
          <p:grpSpPr>
            <a:xfrm>
              <a:off x="5173712" y="5333496"/>
              <a:ext cx="510361" cy="241680"/>
              <a:chOff x="1180214" y="4776508"/>
              <a:chExt cx="510361" cy="241680"/>
            </a:xfrm>
          </p:grpSpPr>
          <p:sp>
            <p:nvSpPr>
              <p:cNvPr id="51" name="Rettangolo 50">
                <a:extLst>
                  <a:ext uri="{FF2B5EF4-FFF2-40B4-BE49-F238E27FC236}">
                    <a16:creationId xmlns:a16="http://schemas.microsoft.com/office/drawing/2014/main" id="{B4873873-B048-42E1-B608-C815B129047B}"/>
                  </a:ext>
                </a:extLst>
              </p:cNvPr>
              <p:cNvSpPr/>
              <p:nvPr/>
            </p:nvSpPr>
            <p:spPr>
              <a:xfrm>
                <a:off x="1180214" y="4776508"/>
                <a:ext cx="510361" cy="24168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2" name="Rettangolo 51">
                <a:extLst>
                  <a:ext uri="{FF2B5EF4-FFF2-40B4-BE49-F238E27FC236}">
                    <a16:creationId xmlns:a16="http://schemas.microsoft.com/office/drawing/2014/main" id="{B4A83838-4310-4414-BD89-FF05181EC972}"/>
                  </a:ext>
                </a:extLst>
              </p:cNvPr>
              <p:cNvSpPr/>
              <p:nvPr/>
            </p:nvSpPr>
            <p:spPr>
              <a:xfrm>
                <a:off x="1180214" y="4776508"/>
                <a:ext cx="129454" cy="241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pSp>
        <p:cxnSp>
          <p:nvCxnSpPr>
            <p:cNvPr id="34" name="Connettore diritto 33">
              <a:extLst>
                <a:ext uri="{FF2B5EF4-FFF2-40B4-BE49-F238E27FC236}">
                  <a16:creationId xmlns:a16="http://schemas.microsoft.com/office/drawing/2014/main" id="{A0A7DF6E-C541-48C0-9789-4C81A65FB432}"/>
                </a:ext>
              </a:extLst>
            </p:cNvPr>
            <p:cNvCxnSpPr/>
            <p:nvPr/>
          </p:nvCxnSpPr>
          <p:spPr>
            <a:xfrm>
              <a:off x="3315396" y="4476305"/>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cxnSp>
          <p:nvCxnSpPr>
            <p:cNvPr id="35" name="Connettore 2 34">
              <a:extLst>
                <a:ext uri="{FF2B5EF4-FFF2-40B4-BE49-F238E27FC236}">
                  <a16:creationId xmlns:a16="http://schemas.microsoft.com/office/drawing/2014/main" id="{26FD60C4-7925-4EFE-B275-9FBC5DED8358}"/>
                </a:ext>
              </a:extLst>
            </p:cNvPr>
            <p:cNvCxnSpPr>
              <a:cxnSpLocks/>
            </p:cNvCxnSpPr>
            <p:nvPr/>
          </p:nvCxnSpPr>
          <p:spPr>
            <a:xfrm>
              <a:off x="2873993" y="4458549"/>
              <a:ext cx="3259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Connettore 2 35">
              <a:extLst>
                <a:ext uri="{FF2B5EF4-FFF2-40B4-BE49-F238E27FC236}">
                  <a16:creationId xmlns:a16="http://schemas.microsoft.com/office/drawing/2014/main" id="{B89E7774-729A-47B7-A503-ECDFA02FEEA4}"/>
                </a:ext>
              </a:extLst>
            </p:cNvPr>
            <p:cNvCxnSpPr>
              <a:cxnSpLocks/>
            </p:cNvCxnSpPr>
            <p:nvPr/>
          </p:nvCxnSpPr>
          <p:spPr>
            <a:xfrm flipH="1">
              <a:off x="3315396" y="4458549"/>
              <a:ext cx="2910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CasellaDiTesto 36">
              <a:extLst>
                <a:ext uri="{FF2B5EF4-FFF2-40B4-BE49-F238E27FC236}">
                  <a16:creationId xmlns:a16="http://schemas.microsoft.com/office/drawing/2014/main" id="{D4A9FD09-0B8E-4F92-80D4-4DF85C28F1D7}"/>
                </a:ext>
              </a:extLst>
            </p:cNvPr>
            <p:cNvSpPr txBox="1"/>
            <p:nvPr/>
          </p:nvSpPr>
          <p:spPr>
            <a:xfrm>
              <a:off x="3073581" y="4084843"/>
              <a:ext cx="393056" cy="369332"/>
            </a:xfrm>
            <a:prstGeom prst="rect">
              <a:avLst/>
            </a:prstGeom>
            <a:noFill/>
          </p:spPr>
          <p:txBody>
            <a:bodyPr wrap="none" rtlCol="0">
              <a:spAutoFit/>
            </a:bodyPr>
            <a:lstStyle/>
            <a:p>
              <a:r>
                <a:rPr lang="it-IT" dirty="0"/>
                <a:t>T</a:t>
              </a:r>
              <a:r>
                <a:rPr lang="it-IT" baseline="-25000" dirty="0"/>
                <a:t>H</a:t>
              </a:r>
            </a:p>
          </p:txBody>
        </p:sp>
        <p:cxnSp>
          <p:nvCxnSpPr>
            <p:cNvPr id="38" name="Connettore 2 37">
              <a:extLst>
                <a:ext uri="{FF2B5EF4-FFF2-40B4-BE49-F238E27FC236}">
                  <a16:creationId xmlns:a16="http://schemas.microsoft.com/office/drawing/2014/main" id="{9BF5AD04-0E90-4595-B025-305EA86D2CE2}"/>
                </a:ext>
              </a:extLst>
            </p:cNvPr>
            <p:cNvCxnSpPr>
              <a:cxnSpLocks/>
            </p:cNvCxnSpPr>
            <p:nvPr/>
          </p:nvCxnSpPr>
          <p:spPr>
            <a:xfrm>
              <a:off x="3333401" y="4655681"/>
              <a:ext cx="149943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9" name="CasellaDiTesto 38">
              <a:extLst>
                <a:ext uri="{FF2B5EF4-FFF2-40B4-BE49-F238E27FC236}">
                  <a16:creationId xmlns:a16="http://schemas.microsoft.com/office/drawing/2014/main" id="{517EC1B0-6FA6-4B71-B01E-FDA3AB6D2D0A}"/>
                </a:ext>
              </a:extLst>
            </p:cNvPr>
            <p:cNvSpPr txBox="1"/>
            <p:nvPr/>
          </p:nvSpPr>
          <p:spPr>
            <a:xfrm>
              <a:off x="3817374" y="4344792"/>
              <a:ext cx="481222" cy="369332"/>
            </a:xfrm>
            <a:prstGeom prst="rect">
              <a:avLst/>
            </a:prstGeom>
            <a:noFill/>
          </p:spPr>
          <p:txBody>
            <a:bodyPr wrap="none" rtlCol="0">
              <a:spAutoFit/>
            </a:bodyPr>
            <a:lstStyle/>
            <a:p>
              <a:r>
                <a:rPr lang="el-GR" dirty="0"/>
                <a:t>τ</a:t>
              </a:r>
              <a:r>
                <a:rPr lang="it-IT" dirty="0"/>
                <a:t>/3</a:t>
              </a:r>
            </a:p>
          </p:txBody>
        </p:sp>
        <p:cxnSp>
          <p:nvCxnSpPr>
            <p:cNvPr id="40" name="Connettore 2 39">
              <a:extLst>
                <a:ext uri="{FF2B5EF4-FFF2-40B4-BE49-F238E27FC236}">
                  <a16:creationId xmlns:a16="http://schemas.microsoft.com/office/drawing/2014/main" id="{FCA75E6A-4229-404D-842E-7D735F889065}"/>
                </a:ext>
              </a:extLst>
            </p:cNvPr>
            <p:cNvCxnSpPr>
              <a:cxnSpLocks/>
            </p:cNvCxnSpPr>
            <p:nvPr/>
          </p:nvCxnSpPr>
          <p:spPr>
            <a:xfrm>
              <a:off x="4779739" y="4710924"/>
              <a:ext cx="38913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41" name="CasellaDiTesto 40">
              <a:extLst>
                <a:ext uri="{FF2B5EF4-FFF2-40B4-BE49-F238E27FC236}">
                  <a16:creationId xmlns:a16="http://schemas.microsoft.com/office/drawing/2014/main" id="{CA587AE1-BA27-480B-A230-5D13692DD9FE}"/>
                </a:ext>
              </a:extLst>
            </p:cNvPr>
            <p:cNvSpPr txBox="1"/>
            <p:nvPr/>
          </p:nvSpPr>
          <p:spPr>
            <a:xfrm>
              <a:off x="4866457" y="4379490"/>
              <a:ext cx="282450" cy="369332"/>
            </a:xfrm>
            <a:prstGeom prst="rect">
              <a:avLst/>
            </a:prstGeom>
            <a:noFill/>
          </p:spPr>
          <p:txBody>
            <a:bodyPr wrap="none" rtlCol="0">
              <a:spAutoFit/>
            </a:bodyPr>
            <a:lstStyle/>
            <a:p>
              <a:r>
                <a:rPr lang="it-IT" dirty="0"/>
                <a:t>L</a:t>
              </a:r>
            </a:p>
          </p:txBody>
        </p:sp>
        <p:cxnSp>
          <p:nvCxnSpPr>
            <p:cNvPr id="42" name="Connettore 2 41">
              <a:extLst>
                <a:ext uri="{FF2B5EF4-FFF2-40B4-BE49-F238E27FC236}">
                  <a16:creationId xmlns:a16="http://schemas.microsoft.com/office/drawing/2014/main" id="{9DC34DBD-2275-4B73-8357-17F418D1A648}"/>
                </a:ext>
              </a:extLst>
            </p:cNvPr>
            <p:cNvCxnSpPr>
              <a:cxnSpLocks/>
            </p:cNvCxnSpPr>
            <p:nvPr/>
          </p:nvCxnSpPr>
          <p:spPr>
            <a:xfrm>
              <a:off x="4856924" y="4513792"/>
              <a:ext cx="3259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CasellaDiTesto 42">
              <a:extLst>
                <a:ext uri="{FF2B5EF4-FFF2-40B4-BE49-F238E27FC236}">
                  <a16:creationId xmlns:a16="http://schemas.microsoft.com/office/drawing/2014/main" id="{1C95A339-2D29-4077-866B-2FE08C6B9F0D}"/>
                </a:ext>
              </a:extLst>
            </p:cNvPr>
            <p:cNvSpPr txBox="1"/>
            <p:nvPr/>
          </p:nvSpPr>
          <p:spPr>
            <a:xfrm>
              <a:off x="5248322" y="4498071"/>
              <a:ext cx="575799" cy="369332"/>
            </a:xfrm>
            <a:prstGeom prst="rect">
              <a:avLst/>
            </a:prstGeom>
            <a:noFill/>
          </p:spPr>
          <p:txBody>
            <a:bodyPr wrap="none" rtlCol="0">
              <a:spAutoFit/>
            </a:bodyPr>
            <a:lstStyle/>
            <a:p>
              <a:r>
                <a:rPr lang="it-IT" dirty="0"/>
                <a:t>T-T</a:t>
              </a:r>
              <a:r>
                <a:rPr lang="it-IT" baseline="-25000" dirty="0"/>
                <a:t>H</a:t>
              </a:r>
            </a:p>
          </p:txBody>
        </p:sp>
        <p:cxnSp>
          <p:nvCxnSpPr>
            <p:cNvPr id="44" name="Connettore diritto 43">
              <a:extLst>
                <a:ext uri="{FF2B5EF4-FFF2-40B4-BE49-F238E27FC236}">
                  <a16:creationId xmlns:a16="http://schemas.microsoft.com/office/drawing/2014/main" id="{CF2D7CEA-6C82-4B73-B89C-8A345B1D3F41}"/>
                </a:ext>
              </a:extLst>
            </p:cNvPr>
            <p:cNvCxnSpPr>
              <a:cxnSpLocks/>
            </p:cNvCxnSpPr>
            <p:nvPr/>
          </p:nvCxnSpPr>
          <p:spPr>
            <a:xfrm>
              <a:off x="5684073" y="5587872"/>
              <a:ext cx="1496333" cy="290463"/>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Connettore 2 44">
              <a:extLst>
                <a:ext uri="{FF2B5EF4-FFF2-40B4-BE49-F238E27FC236}">
                  <a16:creationId xmlns:a16="http://schemas.microsoft.com/office/drawing/2014/main" id="{F2BB14C2-921B-45DD-8851-09A9A5F5B9CD}"/>
                </a:ext>
              </a:extLst>
            </p:cNvPr>
            <p:cNvCxnSpPr>
              <a:cxnSpLocks/>
            </p:cNvCxnSpPr>
            <p:nvPr/>
          </p:nvCxnSpPr>
          <p:spPr>
            <a:xfrm>
              <a:off x="5680968" y="4667377"/>
              <a:ext cx="149943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46" name="CasellaDiTesto 45">
              <a:extLst>
                <a:ext uri="{FF2B5EF4-FFF2-40B4-BE49-F238E27FC236}">
                  <a16:creationId xmlns:a16="http://schemas.microsoft.com/office/drawing/2014/main" id="{5504ABE5-FB4B-4136-8F01-6683FFED8F5F}"/>
                </a:ext>
              </a:extLst>
            </p:cNvPr>
            <p:cNvSpPr txBox="1"/>
            <p:nvPr/>
          </p:nvSpPr>
          <p:spPr>
            <a:xfrm>
              <a:off x="6164941" y="4356488"/>
              <a:ext cx="481222" cy="369332"/>
            </a:xfrm>
            <a:prstGeom prst="rect">
              <a:avLst/>
            </a:prstGeom>
            <a:noFill/>
          </p:spPr>
          <p:txBody>
            <a:bodyPr wrap="none" rtlCol="0">
              <a:spAutoFit/>
            </a:bodyPr>
            <a:lstStyle/>
            <a:p>
              <a:r>
                <a:rPr lang="el-GR" dirty="0"/>
                <a:t>τ</a:t>
              </a:r>
              <a:r>
                <a:rPr lang="it-IT" dirty="0"/>
                <a:t>/3</a:t>
              </a:r>
            </a:p>
          </p:txBody>
        </p:sp>
        <p:sp>
          <p:nvSpPr>
            <p:cNvPr id="47" name="CasellaDiTesto 46">
              <a:extLst>
                <a:ext uri="{FF2B5EF4-FFF2-40B4-BE49-F238E27FC236}">
                  <a16:creationId xmlns:a16="http://schemas.microsoft.com/office/drawing/2014/main" id="{F7FE58E9-F603-43D7-88AD-54F24432B5D4}"/>
                </a:ext>
              </a:extLst>
            </p:cNvPr>
            <p:cNvSpPr txBox="1"/>
            <p:nvPr/>
          </p:nvSpPr>
          <p:spPr>
            <a:xfrm>
              <a:off x="5057247" y="4068207"/>
              <a:ext cx="393056" cy="369332"/>
            </a:xfrm>
            <a:prstGeom prst="rect">
              <a:avLst/>
            </a:prstGeom>
            <a:noFill/>
          </p:spPr>
          <p:txBody>
            <a:bodyPr wrap="none" rtlCol="0">
              <a:spAutoFit/>
            </a:bodyPr>
            <a:lstStyle/>
            <a:p>
              <a:r>
                <a:rPr lang="it-IT" dirty="0"/>
                <a:t>T</a:t>
              </a:r>
              <a:r>
                <a:rPr lang="it-IT" baseline="-25000" dirty="0"/>
                <a:t>H</a:t>
              </a:r>
            </a:p>
          </p:txBody>
        </p:sp>
        <p:cxnSp>
          <p:nvCxnSpPr>
            <p:cNvPr id="48" name="Connettore 2 47">
              <a:extLst>
                <a:ext uri="{FF2B5EF4-FFF2-40B4-BE49-F238E27FC236}">
                  <a16:creationId xmlns:a16="http://schemas.microsoft.com/office/drawing/2014/main" id="{05C44906-5C76-40E7-A352-54761CD9CB52}"/>
                </a:ext>
              </a:extLst>
            </p:cNvPr>
            <p:cNvCxnSpPr>
              <a:cxnSpLocks/>
            </p:cNvCxnSpPr>
            <p:nvPr/>
          </p:nvCxnSpPr>
          <p:spPr>
            <a:xfrm flipH="1">
              <a:off x="5304798" y="4510407"/>
              <a:ext cx="2910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Connettore diritto 48">
              <a:extLst>
                <a:ext uri="{FF2B5EF4-FFF2-40B4-BE49-F238E27FC236}">
                  <a16:creationId xmlns:a16="http://schemas.microsoft.com/office/drawing/2014/main" id="{0F34DB55-DBC2-4953-8933-CF0DD1D2200C}"/>
                </a:ext>
              </a:extLst>
            </p:cNvPr>
            <p:cNvCxnSpPr/>
            <p:nvPr/>
          </p:nvCxnSpPr>
          <p:spPr>
            <a:xfrm>
              <a:off x="5303166" y="4457441"/>
              <a:ext cx="0" cy="188004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cxnSp>
          <p:nvCxnSpPr>
            <p:cNvPr id="50" name="Connettore 2 49">
              <a:extLst>
                <a:ext uri="{FF2B5EF4-FFF2-40B4-BE49-F238E27FC236}">
                  <a16:creationId xmlns:a16="http://schemas.microsoft.com/office/drawing/2014/main" id="{15212C6E-D724-4C5D-8B27-D5E23A9D7D59}"/>
                </a:ext>
              </a:extLst>
            </p:cNvPr>
            <p:cNvCxnSpPr/>
            <p:nvPr/>
          </p:nvCxnSpPr>
          <p:spPr>
            <a:xfrm>
              <a:off x="5303166" y="4867403"/>
              <a:ext cx="393713"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66" name="Titolo 1">
            <a:extLst>
              <a:ext uri="{FF2B5EF4-FFF2-40B4-BE49-F238E27FC236}">
                <a16:creationId xmlns:a16="http://schemas.microsoft.com/office/drawing/2014/main" id="{FC0B3F6E-FB99-4D21-822F-3F767C7BF68F}"/>
              </a:ext>
            </a:extLst>
          </p:cNvPr>
          <p:cNvSpPr>
            <a:spLocks noGrp="1"/>
          </p:cNvSpPr>
          <p:nvPr>
            <p:ph type="title"/>
          </p:nvPr>
        </p:nvSpPr>
        <p:spPr>
          <a:xfrm>
            <a:off x="1925456" y="221552"/>
            <a:ext cx="8460545" cy="662782"/>
          </a:xfrm>
        </p:spPr>
        <p:txBody>
          <a:bodyPr/>
          <a:lstStyle/>
          <a:p>
            <a:pPr algn="l">
              <a:lnSpc>
                <a:spcPts val="2200"/>
              </a:lnSpc>
              <a:spcBef>
                <a:spcPct val="20000"/>
              </a:spcBef>
              <a:buFont typeface="Arial" panose="020B0604020202020204" pitchFamily="34" charset="0"/>
            </a:pPr>
            <a:r>
              <a:rPr lang="it-IT" sz="2400" b="1" dirty="0">
                <a:solidFill>
                  <a:srgbClr val="BD2B0B"/>
                </a:solidFill>
                <a:latin typeface="Century Gothic" panose="020B0502020202020204" pitchFamily="34" charset="0"/>
                <a:ea typeface="+mn-ea"/>
                <a:cs typeface="+mn-cs"/>
              </a:rPr>
              <a:t>Esercizio 7 – Ritardi di Trasferimento – Soluzione 5/5</a:t>
            </a:r>
          </a:p>
        </p:txBody>
      </p:sp>
      <p:cxnSp>
        <p:nvCxnSpPr>
          <p:cNvPr id="67" name="Connettore diritto 66">
            <a:extLst>
              <a:ext uri="{FF2B5EF4-FFF2-40B4-BE49-F238E27FC236}">
                <a16:creationId xmlns:a16="http://schemas.microsoft.com/office/drawing/2014/main" id="{0135CA51-F78C-4D85-B6AA-D6EC7A781C4D}"/>
              </a:ext>
            </a:extLst>
          </p:cNvPr>
          <p:cNvCxnSpPr/>
          <p:nvPr/>
        </p:nvCxnSpPr>
        <p:spPr>
          <a:xfrm>
            <a:off x="1872863" y="804435"/>
            <a:ext cx="968734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10" name="Gruppo 109">
            <a:extLst>
              <a:ext uri="{FF2B5EF4-FFF2-40B4-BE49-F238E27FC236}">
                <a16:creationId xmlns:a16="http://schemas.microsoft.com/office/drawing/2014/main" id="{A1E8B415-8B4F-4F5E-A0C8-3C425FB8EBDB}"/>
              </a:ext>
            </a:extLst>
          </p:cNvPr>
          <p:cNvGrpSpPr/>
          <p:nvPr/>
        </p:nvGrpSpPr>
        <p:grpSpPr>
          <a:xfrm>
            <a:off x="704293" y="3535823"/>
            <a:ext cx="10811165" cy="2132102"/>
            <a:chOff x="774585" y="3819130"/>
            <a:chExt cx="10811165" cy="2132102"/>
          </a:xfrm>
        </p:grpSpPr>
        <mc:AlternateContent xmlns:mc="http://schemas.openxmlformats.org/markup-compatibility/2006" xmlns:a14="http://schemas.microsoft.com/office/drawing/2010/main">
          <mc:Choice Requires="a14">
            <p:sp>
              <p:nvSpPr>
                <p:cNvPr id="68" name="CasellaDiTesto 67">
                  <a:extLst>
                    <a:ext uri="{FF2B5EF4-FFF2-40B4-BE49-F238E27FC236}">
                      <a16:creationId xmlns:a16="http://schemas.microsoft.com/office/drawing/2014/main" id="{70A95F6D-F2B2-4BA3-8456-582D9368AA7F}"/>
                    </a:ext>
                  </a:extLst>
                </p:cNvPr>
                <p:cNvSpPr txBox="1"/>
                <p:nvPr/>
              </p:nvSpPr>
              <p:spPr>
                <a:xfrm>
                  <a:off x="774585" y="4663006"/>
                  <a:ext cx="10811165" cy="43088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it-IT" sz="2800" i="1" smtClean="0">
                                <a:latin typeface="Cambria Math" panose="02040503050406030204" pitchFamily="18" charset="0"/>
                              </a:rPr>
                            </m:ctrlPr>
                          </m:sSubPr>
                          <m:e>
                            <m:r>
                              <a:rPr lang="it-IT" sz="2800" b="0" i="1" smtClean="0">
                                <a:latin typeface="Cambria Math" panose="02040503050406030204" pitchFamily="18" charset="0"/>
                              </a:rPr>
                              <m:t>𝑇</m:t>
                            </m:r>
                          </m:e>
                          <m:sub>
                            <m:r>
                              <a:rPr lang="it-IT" sz="2800" b="0" i="1" smtClean="0">
                                <a:latin typeface="Cambria Math" panose="02040503050406030204" pitchFamily="18" charset="0"/>
                              </a:rPr>
                              <m:t>𝑡𝑜𝑡</m:t>
                            </m:r>
                          </m:sub>
                        </m:sSub>
                        <m:sSub>
                          <m:sSubPr>
                            <m:ctrlPr>
                              <a:rPr lang="it-IT" sz="2800" i="1" smtClean="0">
                                <a:latin typeface="Cambria Math" panose="02040503050406030204" pitchFamily="18" charset="0"/>
                              </a:rPr>
                            </m:ctrlPr>
                          </m:sSubPr>
                          <m:e>
                            <m:r>
                              <a:rPr lang="it-IT" sz="2800" b="0" i="1" smtClean="0">
                                <a:latin typeface="Cambria Math" panose="02040503050406030204" pitchFamily="18" charset="0"/>
                              </a:rPr>
                              <m:t>=</m:t>
                            </m:r>
                            <m:r>
                              <a:rPr lang="it-IT" sz="2800" b="0" i="1" smtClean="0">
                                <a:latin typeface="Cambria Math" panose="02040503050406030204" pitchFamily="18" charset="0"/>
                              </a:rPr>
                              <m:t>𝑇</m:t>
                            </m:r>
                          </m:e>
                          <m:sub>
                            <m:r>
                              <a:rPr lang="it-IT" sz="2800" b="0" i="1" smtClean="0">
                                <a:latin typeface="Cambria Math" panose="02040503050406030204" pitchFamily="18" charset="0"/>
                              </a:rPr>
                              <m:t>𝐻</m:t>
                            </m:r>
                          </m:sub>
                        </m:sSub>
                        <m:r>
                          <a:rPr lang="it-IT" sz="2800" b="0" i="1" smtClean="0">
                            <a:latin typeface="Cambria Math" panose="02040503050406030204" pitchFamily="18" charset="0"/>
                          </a:rPr>
                          <m:t>+  </m:t>
                        </m:r>
                        <m:d>
                          <m:dPr>
                            <m:ctrlPr>
                              <a:rPr lang="it-IT" sz="2800" b="0" i="1" smtClean="0">
                                <a:latin typeface="Cambria Math" panose="02040503050406030204" pitchFamily="18" charset="0"/>
                              </a:rPr>
                            </m:ctrlPr>
                          </m:dPr>
                          <m:e>
                            <m:r>
                              <a:rPr lang="it-IT" sz="2800" b="0" i="1" smtClean="0">
                                <a:latin typeface="Cambria Math" panose="02040503050406030204" pitchFamily="18" charset="0"/>
                              </a:rPr>
                              <m:t>𝑇</m:t>
                            </m:r>
                            <m:r>
                              <a:rPr lang="it-IT" sz="2800" b="0" i="1" smtClean="0">
                                <a:latin typeface="Cambria Math" panose="02040503050406030204" pitchFamily="18" charset="0"/>
                              </a:rPr>
                              <m:t>−</m:t>
                            </m:r>
                            <m:sSub>
                              <m:sSubPr>
                                <m:ctrlPr>
                                  <a:rPr lang="it-IT" sz="2800" b="0" i="1" smtClean="0">
                                    <a:latin typeface="Cambria Math" panose="02040503050406030204" pitchFamily="18" charset="0"/>
                                  </a:rPr>
                                </m:ctrlPr>
                              </m:sSubPr>
                              <m:e>
                                <m:r>
                                  <a:rPr lang="it-IT" sz="2800" b="0" i="1" smtClean="0">
                                    <a:latin typeface="Cambria Math" panose="02040503050406030204" pitchFamily="18" charset="0"/>
                                  </a:rPr>
                                  <m:t>𝑇</m:t>
                                </m:r>
                              </m:e>
                              <m:sub>
                                <m:r>
                                  <a:rPr lang="it-IT" sz="2800" b="0" i="1" smtClean="0">
                                    <a:latin typeface="Cambria Math" panose="02040503050406030204" pitchFamily="18" charset="0"/>
                                  </a:rPr>
                                  <m:t>𝐻</m:t>
                                </m:r>
                              </m:sub>
                            </m:sSub>
                          </m:e>
                        </m:d>
                        <m:r>
                          <a:rPr lang="it-IT" sz="2800" b="0" i="1" smtClean="0">
                            <a:latin typeface="Cambria Math" panose="02040503050406030204" pitchFamily="18" charset="0"/>
                          </a:rPr>
                          <m:t>+</m:t>
                        </m:r>
                        <m:sSub>
                          <m:sSubPr>
                            <m:ctrlPr>
                              <a:rPr lang="it-IT" sz="2800" b="0" i="1" smtClean="0">
                                <a:latin typeface="Cambria Math" panose="02040503050406030204" pitchFamily="18" charset="0"/>
                              </a:rPr>
                            </m:ctrlPr>
                          </m:sSubPr>
                          <m:e>
                            <m:r>
                              <a:rPr lang="it-IT" sz="2800" b="0" i="1" smtClean="0">
                                <a:latin typeface="Cambria Math" panose="02040503050406030204" pitchFamily="18" charset="0"/>
                              </a:rPr>
                              <m:t>𝑇</m:t>
                            </m:r>
                          </m:e>
                          <m:sub>
                            <m:r>
                              <a:rPr lang="it-IT" sz="2800" b="0" i="1" smtClean="0">
                                <a:latin typeface="Cambria Math" panose="02040503050406030204" pitchFamily="18" charset="0"/>
                              </a:rPr>
                              <m:t>𝐻</m:t>
                            </m:r>
                          </m:sub>
                        </m:sSub>
                        <m:r>
                          <a:rPr lang="it-IT" sz="2800" b="0" i="1" smtClean="0">
                            <a:latin typeface="Cambria Math" panose="02040503050406030204" pitchFamily="18" charset="0"/>
                          </a:rPr>
                          <m:t>+</m:t>
                        </m:r>
                        <m:d>
                          <m:dPr>
                            <m:ctrlPr>
                              <a:rPr lang="it-IT" sz="2800" b="0" i="1" smtClean="0">
                                <a:latin typeface="Cambria Math" panose="02040503050406030204" pitchFamily="18" charset="0"/>
                              </a:rPr>
                            </m:ctrlPr>
                          </m:dPr>
                          <m:e>
                            <m:r>
                              <a:rPr lang="it-IT" sz="2800" b="0" i="1" smtClean="0">
                                <a:latin typeface="Cambria Math" panose="02040503050406030204" pitchFamily="18" charset="0"/>
                              </a:rPr>
                              <m:t>𝑇</m:t>
                            </m:r>
                            <m:r>
                              <a:rPr lang="it-IT" sz="2800" b="0" i="1" smtClean="0">
                                <a:latin typeface="Cambria Math" panose="02040503050406030204" pitchFamily="18" charset="0"/>
                              </a:rPr>
                              <m:t>−</m:t>
                            </m:r>
                            <m:sSub>
                              <m:sSubPr>
                                <m:ctrlPr>
                                  <a:rPr lang="it-IT" sz="2800" b="0" i="1" smtClean="0">
                                    <a:latin typeface="Cambria Math" panose="02040503050406030204" pitchFamily="18" charset="0"/>
                                  </a:rPr>
                                </m:ctrlPr>
                              </m:sSubPr>
                              <m:e>
                                <m:r>
                                  <a:rPr lang="it-IT" sz="2800" b="0" i="1" smtClean="0">
                                    <a:latin typeface="Cambria Math" panose="02040503050406030204" pitchFamily="18" charset="0"/>
                                  </a:rPr>
                                  <m:t>𝑇</m:t>
                                </m:r>
                              </m:e>
                              <m:sub>
                                <m:r>
                                  <a:rPr lang="it-IT" sz="2800" b="0" i="1" smtClean="0">
                                    <a:latin typeface="Cambria Math" panose="02040503050406030204" pitchFamily="18" charset="0"/>
                                  </a:rPr>
                                  <m:t>𝐻</m:t>
                                </m:r>
                              </m:sub>
                            </m:sSub>
                          </m:e>
                        </m:d>
                        <m:r>
                          <a:rPr lang="it-IT" sz="2800" b="0" i="1" smtClean="0">
                            <a:latin typeface="Cambria Math" panose="02040503050406030204" pitchFamily="18" charset="0"/>
                          </a:rPr>
                          <m:t>+</m:t>
                        </m:r>
                        <m:sSub>
                          <m:sSubPr>
                            <m:ctrlPr>
                              <a:rPr lang="it-IT" sz="2800" b="0" i="1" smtClean="0">
                                <a:latin typeface="Cambria Math" panose="02040503050406030204" pitchFamily="18" charset="0"/>
                              </a:rPr>
                            </m:ctrlPr>
                          </m:sSubPr>
                          <m:e>
                            <m:r>
                              <a:rPr lang="it-IT" sz="2800" b="0" i="1" smtClean="0">
                                <a:latin typeface="Cambria Math" panose="02040503050406030204" pitchFamily="18" charset="0"/>
                              </a:rPr>
                              <m:t>𝑇</m:t>
                            </m:r>
                          </m:e>
                          <m:sub>
                            <m:r>
                              <a:rPr lang="it-IT" sz="2800" b="0" i="1" smtClean="0">
                                <a:latin typeface="Cambria Math" panose="02040503050406030204" pitchFamily="18" charset="0"/>
                              </a:rPr>
                              <m:t>𝐻</m:t>
                            </m:r>
                          </m:sub>
                        </m:sSub>
                        <m:r>
                          <a:rPr lang="it-IT" sz="2800" b="0" i="1" smtClean="0">
                            <a:latin typeface="Cambria Math" panose="02040503050406030204" pitchFamily="18" charset="0"/>
                          </a:rPr>
                          <m:t>+</m:t>
                        </m:r>
                        <m:sSub>
                          <m:sSubPr>
                            <m:ctrlPr>
                              <a:rPr lang="it-IT" sz="2800" b="0" i="1" smtClean="0">
                                <a:latin typeface="Cambria Math" panose="02040503050406030204" pitchFamily="18" charset="0"/>
                              </a:rPr>
                            </m:ctrlPr>
                          </m:sSubPr>
                          <m:e>
                            <m:r>
                              <a:rPr lang="it-IT" sz="2800" b="0" i="1" smtClean="0">
                                <a:latin typeface="Cambria Math" panose="02040503050406030204" pitchFamily="18" charset="0"/>
                              </a:rPr>
                              <m:t>𝑇</m:t>
                            </m:r>
                          </m:e>
                          <m:sub>
                            <m:r>
                              <a:rPr lang="it-IT" sz="2800" b="0" i="1" smtClean="0">
                                <a:latin typeface="Cambria Math" panose="02040503050406030204" pitchFamily="18" charset="0"/>
                              </a:rPr>
                              <m:t>𝐻</m:t>
                            </m:r>
                          </m:sub>
                        </m:sSub>
                        <m:r>
                          <a:rPr lang="it-IT" sz="2800" b="0" i="1" smtClean="0">
                            <a:latin typeface="Cambria Math" panose="02040503050406030204" pitchFamily="18" charset="0"/>
                          </a:rPr>
                          <m:t>+</m:t>
                        </m:r>
                        <m:d>
                          <m:dPr>
                            <m:ctrlPr>
                              <a:rPr lang="it-IT" sz="2800" b="0" i="1" smtClean="0">
                                <a:latin typeface="Cambria Math" panose="02040503050406030204" pitchFamily="18" charset="0"/>
                              </a:rPr>
                            </m:ctrlPr>
                          </m:dPr>
                          <m:e>
                            <m:r>
                              <a:rPr lang="it-IT" sz="2800" b="0" i="1" smtClean="0">
                                <a:latin typeface="Cambria Math" panose="02040503050406030204" pitchFamily="18" charset="0"/>
                              </a:rPr>
                              <m:t>𝑇</m:t>
                            </m:r>
                            <m:r>
                              <a:rPr lang="it-IT" sz="2800" b="0" i="1" smtClean="0">
                                <a:latin typeface="Cambria Math" panose="02040503050406030204" pitchFamily="18" charset="0"/>
                              </a:rPr>
                              <m:t>−</m:t>
                            </m:r>
                            <m:sSub>
                              <m:sSubPr>
                                <m:ctrlPr>
                                  <a:rPr lang="it-IT" sz="2800" b="0" i="1" smtClean="0">
                                    <a:latin typeface="Cambria Math" panose="02040503050406030204" pitchFamily="18" charset="0"/>
                                  </a:rPr>
                                </m:ctrlPr>
                              </m:sSubPr>
                              <m:e>
                                <m:r>
                                  <a:rPr lang="it-IT" sz="2800" b="0" i="1" smtClean="0">
                                    <a:latin typeface="Cambria Math" panose="02040503050406030204" pitchFamily="18" charset="0"/>
                                  </a:rPr>
                                  <m:t>𝑇</m:t>
                                </m:r>
                              </m:e>
                              <m:sub>
                                <m:r>
                                  <a:rPr lang="it-IT" sz="2800" b="0" i="1" smtClean="0">
                                    <a:latin typeface="Cambria Math" panose="02040503050406030204" pitchFamily="18" charset="0"/>
                                  </a:rPr>
                                  <m:t>𝐻</m:t>
                                </m:r>
                              </m:sub>
                            </m:sSub>
                          </m:e>
                        </m:d>
                        <m:r>
                          <a:rPr lang="it-IT" sz="2800" b="0" i="1" smtClean="0">
                            <a:latin typeface="Cambria Math" panose="02040503050406030204" pitchFamily="18" charset="0"/>
                          </a:rPr>
                          <m:t>+</m:t>
                        </m:r>
                        <m:sSub>
                          <m:sSubPr>
                            <m:ctrlPr>
                              <a:rPr lang="it-IT" sz="2800" b="0" i="1" smtClean="0">
                                <a:latin typeface="Cambria Math" panose="02040503050406030204" pitchFamily="18" charset="0"/>
                              </a:rPr>
                            </m:ctrlPr>
                          </m:sSubPr>
                          <m:e>
                            <m:r>
                              <a:rPr lang="it-IT" sz="2800" b="0" i="1" smtClean="0">
                                <a:latin typeface="Cambria Math" panose="02040503050406030204" pitchFamily="18" charset="0"/>
                              </a:rPr>
                              <m:t>𝑇</m:t>
                            </m:r>
                          </m:e>
                          <m:sub>
                            <m:r>
                              <a:rPr lang="it-IT" sz="2800" b="0" i="1" smtClean="0">
                                <a:latin typeface="Cambria Math" panose="02040503050406030204" pitchFamily="18" charset="0"/>
                              </a:rPr>
                              <m:t>𝐻</m:t>
                            </m:r>
                          </m:sub>
                        </m:sSub>
                        <m:r>
                          <a:rPr lang="it-IT" sz="2800" b="0" i="1" smtClean="0">
                            <a:latin typeface="Cambria Math" panose="02040503050406030204" pitchFamily="18" charset="0"/>
                          </a:rPr>
                          <m:t>+</m:t>
                        </m:r>
                        <m:r>
                          <a:rPr lang="it-IT" sz="2800" b="0" i="1" smtClean="0">
                            <a:latin typeface="Cambria Math" panose="02040503050406030204" pitchFamily="18" charset="0"/>
                            <a:ea typeface="Cambria Math" panose="02040503050406030204" pitchFamily="18" charset="0"/>
                          </a:rPr>
                          <m:t>𝜏</m:t>
                        </m:r>
                      </m:oMath>
                    </m:oMathPara>
                  </a14:m>
                  <a:endParaRPr lang="it-IT" sz="2800" dirty="0"/>
                </a:p>
              </p:txBody>
            </p:sp>
          </mc:Choice>
          <mc:Fallback xmlns="">
            <p:sp>
              <p:nvSpPr>
                <p:cNvPr id="68" name="CasellaDiTesto 67">
                  <a:extLst>
                    <a:ext uri="{FF2B5EF4-FFF2-40B4-BE49-F238E27FC236}">
                      <a16:creationId xmlns:a16="http://schemas.microsoft.com/office/drawing/2014/main" id="{70A95F6D-F2B2-4BA3-8456-582D9368AA7F}"/>
                    </a:ext>
                  </a:extLst>
                </p:cNvPr>
                <p:cNvSpPr txBox="1">
                  <a:spLocks noRot="1" noChangeAspect="1" noMove="1" noResize="1" noEditPoints="1" noAdjustHandles="1" noChangeArrowheads="1" noChangeShapeType="1" noTextEdit="1"/>
                </p:cNvSpPr>
                <p:nvPr/>
              </p:nvSpPr>
              <p:spPr>
                <a:xfrm>
                  <a:off x="774585" y="4663006"/>
                  <a:ext cx="10811165" cy="430887"/>
                </a:xfrm>
                <a:prstGeom prst="rect">
                  <a:avLst/>
                </a:prstGeom>
                <a:blipFill>
                  <a:blip r:embed="rId2"/>
                  <a:stretch>
                    <a:fillRect/>
                  </a:stretch>
                </a:blipFill>
              </p:spPr>
              <p:txBody>
                <a:bodyPr/>
                <a:lstStyle/>
                <a:p>
                  <a:r>
                    <a:rPr lang="it-IT">
                      <a:noFill/>
                    </a:rPr>
                    <a:t> </a:t>
                  </a:r>
                </a:p>
              </p:txBody>
            </p:sp>
          </mc:Fallback>
        </mc:AlternateContent>
        <p:sp>
          <p:nvSpPr>
            <p:cNvPr id="70" name="CasellaDiTesto 69">
              <a:extLst>
                <a:ext uri="{FF2B5EF4-FFF2-40B4-BE49-F238E27FC236}">
                  <a16:creationId xmlns:a16="http://schemas.microsoft.com/office/drawing/2014/main" id="{6FB6D18A-E1B4-4360-9E40-EC7B945C914A}"/>
                </a:ext>
              </a:extLst>
            </p:cNvPr>
            <p:cNvSpPr txBox="1"/>
            <p:nvPr/>
          </p:nvSpPr>
          <p:spPr>
            <a:xfrm>
              <a:off x="1020158" y="4023690"/>
              <a:ext cx="1633007" cy="400110"/>
            </a:xfrm>
            <a:prstGeom prst="rect">
              <a:avLst/>
            </a:prstGeom>
            <a:noFill/>
          </p:spPr>
          <p:txBody>
            <a:bodyPr wrap="square" rtlCol="0">
              <a:spAutoFit/>
            </a:bodyPr>
            <a:lstStyle/>
            <a:p>
              <a:r>
                <a:rPr lang="it-IT" sz="1000" dirty="0"/>
                <a:t>Tempo di trasmissione dell’</a:t>
              </a:r>
              <a:r>
                <a:rPr lang="it-IT" sz="1000" dirty="0" err="1"/>
                <a:t>Header</a:t>
              </a:r>
              <a:endParaRPr lang="it-IT" sz="1000" dirty="0"/>
            </a:p>
          </p:txBody>
        </p:sp>
        <p:cxnSp>
          <p:nvCxnSpPr>
            <p:cNvPr id="72" name="Connettore 2 71">
              <a:extLst>
                <a:ext uri="{FF2B5EF4-FFF2-40B4-BE49-F238E27FC236}">
                  <a16:creationId xmlns:a16="http://schemas.microsoft.com/office/drawing/2014/main" id="{6218BA50-3DBB-43CE-91B9-880FB68E9F21}"/>
                </a:ext>
              </a:extLst>
            </p:cNvPr>
            <p:cNvCxnSpPr>
              <a:cxnSpLocks/>
              <a:stCxn id="70" idx="2"/>
            </p:cNvCxnSpPr>
            <p:nvPr/>
          </p:nvCxnSpPr>
          <p:spPr>
            <a:xfrm>
              <a:off x="1836662" y="4423800"/>
              <a:ext cx="170624" cy="2717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Parentesi graffa chiusa 72">
              <a:extLst>
                <a:ext uri="{FF2B5EF4-FFF2-40B4-BE49-F238E27FC236}">
                  <a16:creationId xmlns:a16="http://schemas.microsoft.com/office/drawing/2014/main" id="{89B78B57-97B1-4BCD-8C7B-4EEBC40F6BE9}"/>
                </a:ext>
              </a:extLst>
            </p:cNvPr>
            <p:cNvSpPr/>
            <p:nvPr/>
          </p:nvSpPr>
          <p:spPr>
            <a:xfrm rot="5400000">
              <a:off x="2801180" y="4119854"/>
              <a:ext cx="383438" cy="2398056"/>
            </a:xfrm>
            <a:prstGeom prst="rightBrace">
              <a:avLst>
                <a:gd name="adj1" fmla="val 40746"/>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74" name="CasellaDiTesto 73">
              <a:extLst>
                <a:ext uri="{FF2B5EF4-FFF2-40B4-BE49-F238E27FC236}">
                  <a16:creationId xmlns:a16="http://schemas.microsoft.com/office/drawing/2014/main" id="{78FEBAFB-1201-493D-A3D0-7CC1FEBEFDD6}"/>
                </a:ext>
              </a:extLst>
            </p:cNvPr>
            <p:cNvSpPr txBox="1"/>
            <p:nvPr/>
          </p:nvSpPr>
          <p:spPr>
            <a:xfrm>
              <a:off x="2053113" y="5581900"/>
              <a:ext cx="2773574" cy="369332"/>
            </a:xfrm>
            <a:prstGeom prst="rect">
              <a:avLst/>
            </a:prstGeom>
            <a:noFill/>
          </p:spPr>
          <p:txBody>
            <a:bodyPr wrap="square" rtlCol="0">
              <a:spAutoFit/>
            </a:bodyPr>
            <a:lstStyle/>
            <a:p>
              <a:pPr algn="ctr"/>
              <a:r>
                <a:rPr lang="it-IT" dirty="0"/>
                <a:t>Server 1</a:t>
              </a:r>
            </a:p>
          </p:txBody>
        </p:sp>
        <p:sp>
          <p:nvSpPr>
            <p:cNvPr id="75" name="CasellaDiTesto 74">
              <a:extLst>
                <a:ext uri="{FF2B5EF4-FFF2-40B4-BE49-F238E27FC236}">
                  <a16:creationId xmlns:a16="http://schemas.microsoft.com/office/drawing/2014/main" id="{6614A716-0D46-47D0-BB8A-03355DD8E8F6}"/>
                </a:ext>
              </a:extLst>
            </p:cNvPr>
            <p:cNvSpPr txBox="1"/>
            <p:nvPr/>
          </p:nvSpPr>
          <p:spPr>
            <a:xfrm>
              <a:off x="2667363" y="3989522"/>
              <a:ext cx="1633007" cy="400110"/>
            </a:xfrm>
            <a:prstGeom prst="rect">
              <a:avLst/>
            </a:prstGeom>
            <a:noFill/>
          </p:spPr>
          <p:txBody>
            <a:bodyPr wrap="square" rtlCol="0">
              <a:spAutoFit/>
            </a:bodyPr>
            <a:lstStyle/>
            <a:p>
              <a:r>
                <a:rPr lang="it-IT" sz="1000" dirty="0"/>
                <a:t>Tempo di trasmissione del resto del pacchetto</a:t>
              </a:r>
            </a:p>
          </p:txBody>
        </p:sp>
        <p:sp>
          <p:nvSpPr>
            <p:cNvPr id="76" name="Parentesi graffa chiusa 75">
              <a:extLst>
                <a:ext uri="{FF2B5EF4-FFF2-40B4-BE49-F238E27FC236}">
                  <a16:creationId xmlns:a16="http://schemas.microsoft.com/office/drawing/2014/main" id="{0FD00EE1-A441-450F-9FC1-D95E4B9A596E}"/>
                </a:ext>
              </a:extLst>
            </p:cNvPr>
            <p:cNvSpPr/>
            <p:nvPr/>
          </p:nvSpPr>
          <p:spPr>
            <a:xfrm rot="5400000">
              <a:off x="5833554" y="3824533"/>
              <a:ext cx="383438" cy="3009316"/>
            </a:xfrm>
            <a:prstGeom prst="rightBrace">
              <a:avLst>
                <a:gd name="adj1" fmla="val 40746"/>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77" name="CasellaDiTesto 76">
              <a:extLst>
                <a:ext uri="{FF2B5EF4-FFF2-40B4-BE49-F238E27FC236}">
                  <a16:creationId xmlns:a16="http://schemas.microsoft.com/office/drawing/2014/main" id="{CC692C75-32B7-4ADF-9E71-049029C526F3}"/>
                </a:ext>
              </a:extLst>
            </p:cNvPr>
            <p:cNvSpPr txBox="1"/>
            <p:nvPr/>
          </p:nvSpPr>
          <p:spPr>
            <a:xfrm>
              <a:off x="4697233" y="5560950"/>
              <a:ext cx="2773574" cy="369332"/>
            </a:xfrm>
            <a:prstGeom prst="rect">
              <a:avLst/>
            </a:prstGeom>
            <a:noFill/>
          </p:spPr>
          <p:txBody>
            <a:bodyPr wrap="square" rtlCol="0">
              <a:spAutoFit/>
            </a:bodyPr>
            <a:lstStyle/>
            <a:p>
              <a:pPr algn="ctr"/>
              <a:r>
                <a:rPr lang="it-IT" dirty="0"/>
                <a:t>router 1</a:t>
              </a:r>
            </a:p>
          </p:txBody>
        </p:sp>
        <p:sp>
          <p:nvSpPr>
            <p:cNvPr id="78" name="CasellaDiTesto 77">
              <a:extLst>
                <a:ext uri="{FF2B5EF4-FFF2-40B4-BE49-F238E27FC236}">
                  <a16:creationId xmlns:a16="http://schemas.microsoft.com/office/drawing/2014/main" id="{CE27A6B6-B519-408C-A61D-FEFF812452C3}"/>
                </a:ext>
              </a:extLst>
            </p:cNvPr>
            <p:cNvSpPr txBox="1"/>
            <p:nvPr/>
          </p:nvSpPr>
          <p:spPr>
            <a:xfrm>
              <a:off x="4345792" y="3982714"/>
              <a:ext cx="1032023" cy="553998"/>
            </a:xfrm>
            <a:prstGeom prst="rect">
              <a:avLst/>
            </a:prstGeom>
            <a:noFill/>
          </p:spPr>
          <p:txBody>
            <a:bodyPr wrap="square" rtlCol="0">
              <a:spAutoFit/>
            </a:bodyPr>
            <a:lstStyle/>
            <a:p>
              <a:r>
                <a:rPr lang="it-IT" sz="1000" dirty="0"/>
                <a:t>Tempo di accodamento dell’</a:t>
              </a:r>
              <a:r>
                <a:rPr lang="it-IT" sz="1000" dirty="0" err="1"/>
                <a:t>Header</a:t>
              </a:r>
              <a:endParaRPr lang="it-IT" sz="1000" dirty="0"/>
            </a:p>
          </p:txBody>
        </p:sp>
        <p:sp>
          <p:nvSpPr>
            <p:cNvPr id="79" name="CasellaDiTesto 78">
              <a:extLst>
                <a:ext uri="{FF2B5EF4-FFF2-40B4-BE49-F238E27FC236}">
                  <a16:creationId xmlns:a16="http://schemas.microsoft.com/office/drawing/2014/main" id="{C466742A-3C89-4180-889A-852C428F58A4}"/>
                </a:ext>
              </a:extLst>
            </p:cNvPr>
            <p:cNvSpPr txBox="1"/>
            <p:nvPr/>
          </p:nvSpPr>
          <p:spPr>
            <a:xfrm>
              <a:off x="5341530" y="3819130"/>
              <a:ext cx="1012474" cy="707886"/>
            </a:xfrm>
            <a:prstGeom prst="rect">
              <a:avLst/>
            </a:prstGeom>
            <a:noFill/>
          </p:spPr>
          <p:txBody>
            <a:bodyPr wrap="square" rtlCol="0">
              <a:spAutoFit/>
            </a:bodyPr>
            <a:lstStyle/>
            <a:p>
              <a:r>
                <a:rPr lang="it-IT" sz="1000" dirty="0"/>
                <a:t>Tempo di ritrasmissione del resto del pacchetto</a:t>
              </a:r>
            </a:p>
          </p:txBody>
        </p:sp>
        <p:cxnSp>
          <p:nvCxnSpPr>
            <p:cNvPr id="81" name="Connettore 2 80">
              <a:extLst>
                <a:ext uri="{FF2B5EF4-FFF2-40B4-BE49-F238E27FC236}">
                  <a16:creationId xmlns:a16="http://schemas.microsoft.com/office/drawing/2014/main" id="{8CA651E0-BC89-478B-B7C9-89A219475B51}"/>
                </a:ext>
              </a:extLst>
            </p:cNvPr>
            <p:cNvCxnSpPr>
              <a:cxnSpLocks/>
              <a:stCxn id="75" idx="2"/>
            </p:cNvCxnSpPr>
            <p:nvPr/>
          </p:nvCxnSpPr>
          <p:spPr>
            <a:xfrm flipH="1">
              <a:off x="3468736" y="4389632"/>
              <a:ext cx="15131" cy="2386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4" name="Connettore 2 83">
              <a:extLst>
                <a:ext uri="{FF2B5EF4-FFF2-40B4-BE49-F238E27FC236}">
                  <a16:creationId xmlns:a16="http://schemas.microsoft.com/office/drawing/2014/main" id="{A5AADAA7-95DE-48DD-8B95-78AA5C0881B1}"/>
                </a:ext>
              </a:extLst>
            </p:cNvPr>
            <p:cNvCxnSpPr>
              <a:cxnSpLocks/>
              <a:stCxn id="78" idx="2"/>
            </p:cNvCxnSpPr>
            <p:nvPr/>
          </p:nvCxnSpPr>
          <p:spPr>
            <a:xfrm flipH="1">
              <a:off x="4769286" y="4536712"/>
              <a:ext cx="92518" cy="1404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8" name="Connettore 2 87">
              <a:extLst>
                <a:ext uri="{FF2B5EF4-FFF2-40B4-BE49-F238E27FC236}">
                  <a16:creationId xmlns:a16="http://schemas.microsoft.com/office/drawing/2014/main" id="{70079994-F5D8-4C52-80EA-C8ECD40F34DE}"/>
                </a:ext>
              </a:extLst>
            </p:cNvPr>
            <p:cNvCxnSpPr>
              <a:cxnSpLocks/>
            </p:cNvCxnSpPr>
            <p:nvPr/>
          </p:nvCxnSpPr>
          <p:spPr>
            <a:xfrm>
              <a:off x="5833925" y="4475817"/>
              <a:ext cx="144874" cy="2196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1" name="CasellaDiTesto 90">
              <a:extLst>
                <a:ext uri="{FF2B5EF4-FFF2-40B4-BE49-F238E27FC236}">
                  <a16:creationId xmlns:a16="http://schemas.microsoft.com/office/drawing/2014/main" id="{D08ED826-C6CC-4391-A4AE-27C3DF87B64A}"/>
                </a:ext>
              </a:extLst>
            </p:cNvPr>
            <p:cNvSpPr txBox="1"/>
            <p:nvPr/>
          </p:nvSpPr>
          <p:spPr>
            <a:xfrm>
              <a:off x="6479804" y="3926922"/>
              <a:ext cx="1032023" cy="553998"/>
            </a:xfrm>
            <a:prstGeom prst="rect">
              <a:avLst/>
            </a:prstGeom>
            <a:noFill/>
          </p:spPr>
          <p:txBody>
            <a:bodyPr wrap="square" rtlCol="0">
              <a:spAutoFit/>
            </a:bodyPr>
            <a:lstStyle/>
            <a:p>
              <a:r>
                <a:rPr lang="it-IT" sz="1000" dirty="0"/>
                <a:t>Tempo di ritrasmissione dell’</a:t>
              </a:r>
              <a:r>
                <a:rPr lang="it-IT" sz="1000" dirty="0" err="1"/>
                <a:t>Header</a:t>
              </a:r>
              <a:endParaRPr lang="it-IT" sz="1000" dirty="0"/>
            </a:p>
          </p:txBody>
        </p:sp>
        <p:cxnSp>
          <p:nvCxnSpPr>
            <p:cNvPr id="95" name="Connettore 2 94">
              <a:extLst>
                <a:ext uri="{FF2B5EF4-FFF2-40B4-BE49-F238E27FC236}">
                  <a16:creationId xmlns:a16="http://schemas.microsoft.com/office/drawing/2014/main" id="{0AF999E2-1FF0-4BB3-B5C1-9DC312F42DEF}"/>
                </a:ext>
              </a:extLst>
            </p:cNvPr>
            <p:cNvCxnSpPr>
              <a:stCxn id="91" idx="2"/>
            </p:cNvCxnSpPr>
            <p:nvPr/>
          </p:nvCxnSpPr>
          <p:spPr>
            <a:xfrm>
              <a:off x="6995816" y="4480920"/>
              <a:ext cx="149701" cy="2323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6" name="CasellaDiTesto 95">
              <a:extLst>
                <a:ext uri="{FF2B5EF4-FFF2-40B4-BE49-F238E27FC236}">
                  <a16:creationId xmlns:a16="http://schemas.microsoft.com/office/drawing/2014/main" id="{71F13698-0BD9-4499-92F9-EF477610C03D}"/>
                </a:ext>
              </a:extLst>
            </p:cNvPr>
            <p:cNvSpPr txBox="1"/>
            <p:nvPr/>
          </p:nvSpPr>
          <p:spPr>
            <a:xfrm>
              <a:off x="8157454" y="5543726"/>
              <a:ext cx="2773574" cy="369332"/>
            </a:xfrm>
            <a:prstGeom prst="rect">
              <a:avLst/>
            </a:prstGeom>
            <a:noFill/>
          </p:spPr>
          <p:txBody>
            <a:bodyPr wrap="square" rtlCol="0">
              <a:spAutoFit/>
            </a:bodyPr>
            <a:lstStyle/>
            <a:p>
              <a:pPr algn="ctr"/>
              <a:r>
                <a:rPr lang="it-IT" dirty="0"/>
                <a:t>router 2</a:t>
              </a:r>
            </a:p>
          </p:txBody>
        </p:sp>
        <p:sp>
          <p:nvSpPr>
            <p:cNvPr id="97" name="Parentesi graffa chiusa 96">
              <a:extLst>
                <a:ext uri="{FF2B5EF4-FFF2-40B4-BE49-F238E27FC236}">
                  <a16:creationId xmlns:a16="http://schemas.microsoft.com/office/drawing/2014/main" id="{6DFD60C5-1D18-4848-B692-71714BB3B568}"/>
                </a:ext>
              </a:extLst>
            </p:cNvPr>
            <p:cNvSpPr/>
            <p:nvPr/>
          </p:nvSpPr>
          <p:spPr>
            <a:xfrm rot="5400000">
              <a:off x="9216617" y="3826067"/>
              <a:ext cx="383438" cy="3009316"/>
            </a:xfrm>
            <a:prstGeom prst="rightBrace">
              <a:avLst>
                <a:gd name="adj1" fmla="val 40746"/>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98" name="CasellaDiTesto 97">
              <a:extLst>
                <a:ext uri="{FF2B5EF4-FFF2-40B4-BE49-F238E27FC236}">
                  <a16:creationId xmlns:a16="http://schemas.microsoft.com/office/drawing/2014/main" id="{A35C69F9-573C-45BE-9C74-90886AC94DB5}"/>
                </a:ext>
              </a:extLst>
            </p:cNvPr>
            <p:cNvSpPr txBox="1"/>
            <p:nvPr/>
          </p:nvSpPr>
          <p:spPr>
            <a:xfrm>
              <a:off x="7850188" y="4074332"/>
              <a:ext cx="1032023" cy="553998"/>
            </a:xfrm>
            <a:prstGeom prst="rect">
              <a:avLst/>
            </a:prstGeom>
            <a:noFill/>
          </p:spPr>
          <p:txBody>
            <a:bodyPr wrap="square" rtlCol="0">
              <a:spAutoFit/>
            </a:bodyPr>
            <a:lstStyle/>
            <a:p>
              <a:r>
                <a:rPr lang="it-IT" sz="1000" dirty="0"/>
                <a:t>Tempo di accodamento dell’</a:t>
              </a:r>
              <a:r>
                <a:rPr lang="it-IT" sz="1000" dirty="0" err="1"/>
                <a:t>Header</a:t>
              </a:r>
              <a:endParaRPr lang="it-IT" sz="1000" dirty="0"/>
            </a:p>
          </p:txBody>
        </p:sp>
        <p:sp>
          <p:nvSpPr>
            <p:cNvPr id="99" name="CasellaDiTesto 98">
              <a:extLst>
                <a:ext uri="{FF2B5EF4-FFF2-40B4-BE49-F238E27FC236}">
                  <a16:creationId xmlns:a16="http://schemas.microsoft.com/office/drawing/2014/main" id="{2D991E7D-D4BE-464A-81F7-0F5C0FB8FB3F}"/>
                </a:ext>
              </a:extLst>
            </p:cNvPr>
            <p:cNvSpPr txBox="1"/>
            <p:nvPr/>
          </p:nvSpPr>
          <p:spPr>
            <a:xfrm>
              <a:off x="8832084" y="3859549"/>
              <a:ext cx="1012474" cy="707886"/>
            </a:xfrm>
            <a:prstGeom prst="rect">
              <a:avLst/>
            </a:prstGeom>
            <a:noFill/>
          </p:spPr>
          <p:txBody>
            <a:bodyPr wrap="square" rtlCol="0">
              <a:spAutoFit/>
            </a:bodyPr>
            <a:lstStyle/>
            <a:p>
              <a:r>
                <a:rPr lang="it-IT" sz="1000" dirty="0"/>
                <a:t>Tempo di ritrasmissione del resto del pacchetto</a:t>
              </a:r>
            </a:p>
          </p:txBody>
        </p:sp>
        <p:sp>
          <p:nvSpPr>
            <p:cNvPr id="100" name="CasellaDiTesto 99">
              <a:extLst>
                <a:ext uri="{FF2B5EF4-FFF2-40B4-BE49-F238E27FC236}">
                  <a16:creationId xmlns:a16="http://schemas.microsoft.com/office/drawing/2014/main" id="{FC5787CA-998D-4DFC-9ACD-11E7A590D836}"/>
                </a:ext>
              </a:extLst>
            </p:cNvPr>
            <p:cNvSpPr txBox="1"/>
            <p:nvPr/>
          </p:nvSpPr>
          <p:spPr>
            <a:xfrm>
              <a:off x="9984200" y="4018540"/>
              <a:ext cx="1032023" cy="553998"/>
            </a:xfrm>
            <a:prstGeom prst="rect">
              <a:avLst/>
            </a:prstGeom>
            <a:noFill/>
          </p:spPr>
          <p:txBody>
            <a:bodyPr wrap="square" rtlCol="0">
              <a:spAutoFit/>
            </a:bodyPr>
            <a:lstStyle/>
            <a:p>
              <a:r>
                <a:rPr lang="it-IT" sz="1000" dirty="0"/>
                <a:t>Tempo di ritrasmissione dell’</a:t>
              </a:r>
              <a:r>
                <a:rPr lang="it-IT" sz="1000" dirty="0" err="1"/>
                <a:t>Header</a:t>
              </a:r>
              <a:endParaRPr lang="it-IT" sz="1000" dirty="0"/>
            </a:p>
          </p:txBody>
        </p:sp>
        <p:cxnSp>
          <p:nvCxnSpPr>
            <p:cNvPr id="102" name="Connettore 2 101">
              <a:extLst>
                <a:ext uri="{FF2B5EF4-FFF2-40B4-BE49-F238E27FC236}">
                  <a16:creationId xmlns:a16="http://schemas.microsoft.com/office/drawing/2014/main" id="{6E40EAA2-373F-4D94-98F0-C3689A88811A}"/>
                </a:ext>
              </a:extLst>
            </p:cNvPr>
            <p:cNvCxnSpPr>
              <a:stCxn id="98" idx="2"/>
            </p:cNvCxnSpPr>
            <p:nvPr/>
          </p:nvCxnSpPr>
          <p:spPr>
            <a:xfrm flipH="1">
              <a:off x="8266778" y="4628330"/>
              <a:ext cx="99422" cy="1149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4" name="Connettore 2 103">
              <a:extLst>
                <a:ext uri="{FF2B5EF4-FFF2-40B4-BE49-F238E27FC236}">
                  <a16:creationId xmlns:a16="http://schemas.microsoft.com/office/drawing/2014/main" id="{7A73EFAA-3510-4238-9000-648DE7261D1D}"/>
                </a:ext>
              </a:extLst>
            </p:cNvPr>
            <p:cNvCxnSpPr/>
            <p:nvPr/>
          </p:nvCxnSpPr>
          <p:spPr>
            <a:xfrm>
              <a:off x="9220572" y="4581521"/>
              <a:ext cx="162922" cy="1139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6" name="Connettore 2 105">
              <a:extLst>
                <a:ext uri="{FF2B5EF4-FFF2-40B4-BE49-F238E27FC236}">
                  <a16:creationId xmlns:a16="http://schemas.microsoft.com/office/drawing/2014/main" id="{EF12E3EC-84B1-4920-B67E-4BDF6C456E9B}"/>
                </a:ext>
              </a:extLst>
            </p:cNvPr>
            <p:cNvCxnSpPr>
              <a:stCxn id="100" idx="2"/>
            </p:cNvCxnSpPr>
            <p:nvPr/>
          </p:nvCxnSpPr>
          <p:spPr>
            <a:xfrm>
              <a:off x="10500212" y="4572538"/>
              <a:ext cx="199047" cy="1494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7616230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a:extLst>
              <a:ext uri="{FF2B5EF4-FFF2-40B4-BE49-F238E27FC236}">
                <a16:creationId xmlns:a16="http://schemas.microsoft.com/office/drawing/2014/main" id="{E2CE8853-FE89-4DAB-820A-1302268889AB}"/>
              </a:ext>
            </a:extLst>
          </p:cNvPr>
          <p:cNvSpPr>
            <a:spLocks noGrp="1"/>
          </p:cNvSpPr>
          <p:nvPr>
            <p:ph type="ftr" sz="quarter" idx="11"/>
          </p:nvPr>
        </p:nvSpPr>
        <p:spPr/>
        <p:txBody>
          <a:bodyPr/>
          <a:lstStyle/>
          <a:p>
            <a:endParaRPr lang="it-IT" dirty="0"/>
          </a:p>
        </p:txBody>
      </p:sp>
      <p:sp>
        <p:nvSpPr>
          <p:cNvPr id="3" name="Titolo 1">
            <a:extLst>
              <a:ext uri="{FF2B5EF4-FFF2-40B4-BE49-F238E27FC236}">
                <a16:creationId xmlns:a16="http://schemas.microsoft.com/office/drawing/2014/main" id="{91A5DC11-35A2-40AD-AD5C-FF4AAB4EB45E}"/>
              </a:ext>
            </a:extLst>
          </p:cNvPr>
          <p:cNvSpPr txBox="1">
            <a:spLocks/>
          </p:cNvSpPr>
          <p:nvPr/>
        </p:nvSpPr>
        <p:spPr>
          <a:xfrm>
            <a:off x="1925456" y="221552"/>
            <a:ext cx="8460545" cy="662782"/>
          </a:xfrm>
          <a:prstGeom prst="rect">
            <a:avLst/>
          </a:prstGeom>
        </p:spPr>
        <p:txBody>
          <a:bodyPr/>
          <a:lstStyle>
            <a:lvl1pPr>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stStyle>
          <a:p>
            <a:r>
              <a:rPr lang="it-IT" dirty="0"/>
              <a:t>Esercizio 7 – Ritardi di Trasferimento – Soluzione 5/5</a:t>
            </a:r>
          </a:p>
        </p:txBody>
      </p:sp>
      <p:cxnSp>
        <p:nvCxnSpPr>
          <p:cNvPr id="4" name="Connettore diritto 3">
            <a:extLst>
              <a:ext uri="{FF2B5EF4-FFF2-40B4-BE49-F238E27FC236}">
                <a16:creationId xmlns:a16="http://schemas.microsoft.com/office/drawing/2014/main" id="{98CACF37-95A8-4F79-8E7D-76B243251880}"/>
              </a:ext>
            </a:extLst>
          </p:cNvPr>
          <p:cNvCxnSpPr/>
          <p:nvPr/>
        </p:nvCxnSpPr>
        <p:spPr>
          <a:xfrm>
            <a:off x="1872863" y="804435"/>
            <a:ext cx="968734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5" name="Gruppo 4">
            <a:extLst>
              <a:ext uri="{FF2B5EF4-FFF2-40B4-BE49-F238E27FC236}">
                <a16:creationId xmlns:a16="http://schemas.microsoft.com/office/drawing/2014/main" id="{9A2B97E6-023C-4036-B687-7F1410C4ABC9}"/>
              </a:ext>
            </a:extLst>
          </p:cNvPr>
          <p:cNvGrpSpPr/>
          <p:nvPr/>
        </p:nvGrpSpPr>
        <p:grpSpPr>
          <a:xfrm>
            <a:off x="261167" y="3628314"/>
            <a:ext cx="11272400" cy="1746887"/>
            <a:chOff x="250815" y="3342999"/>
            <a:chExt cx="11272400" cy="1746887"/>
          </a:xfrm>
        </p:grpSpPr>
        <mc:AlternateContent xmlns:mc="http://schemas.openxmlformats.org/markup-compatibility/2006" xmlns:a14="http://schemas.microsoft.com/office/drawing/2010/main">
          <mc:Choice Requires="a14">
            <p:sp>
              <p:nvSpPr>
                <p:cNvPr id="6" name="CasellaDiTesto 5">
                  <a:extLst>
                    <a:ext uri="{FF2B5EF4-FFF2-40B4-BE49-F238E27FC236}">
                      <a16:creationId xmlns:a16="http://schemas.microsoft.com/office/drawing/2014/main" id="{F3AAD43D-C71C-4DA5-B11B-7848173FAE08}"/>
                    </a:ext>
                  </a:extLst>
                </p:cNvPr>
                <p:cNvSpPr txBox="1"/>
                <p:nvPr/>
              </p:nvSpPr>
              <p:spPr>
                <a:xfrm>
                  <a:off x="250815" y="3342999"/>
                  <a:ext cx="11272400" cy="4001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it-IT" sz="2000" b="1" i="1" smtClean="0">
                                <a:latin typeface="Cambria Math" panose="02040503050406030204" pitchFamily="18" charset="0"/>
                              </a:rPr>
                            </m:ctrlPr>
                          </m:sSubPr>
                          <m:e>
                            <m:r>
                              <a:rPr lang="it-IT" sz="2000" b="1" i="1" smtClean="0">
                                <a:latin typeface="Cambria Math" panose="02040503050406030204" pitchFamily="18" charset="0"/>
                              </a:rPr>
                              <m:t>𝑻</m:t>
                            </m:r>
                          </m:e>
                          <m:sub>
                            <m:r>
                              <a:rPr lang="it-IT" sz="2000" b="1" i="1" smtClean="0">
                                <a:latin typeface="Cambria Math" panose="02040503050406030204" pitchFamily="18" charset="0"/>
                              </a:rPr>
                              <m:t>𝒕𝒐𝒕</m:t>
                            </m:r>
                          </m:sub>
                        </m:sSub>
                        <m:r>
                          <a:rPr lang="it-IT" sz="2000" b="1" i="1" smtClean="0">
                            <a:latin typeface="Cambria Math" panose="02040503050406030204" pitchFamily="18" charset="0"/>
                          </a:rPr>
                          <m:t>=</m:t>
                        </m:r>
                        <m:r>
                          <a:rPr lang="it-IT" sz="2000" b="1" i="1">
                            <a:latin typeface="Cambria Math" panose="02040503050406030204" pitchFamily="18" charset="0"/>
                          </a:rPr>
                          <m:t>𝟑</m:t>
                        </m:r>
                        <m:r>
                          <a:rPr lang="it-IT" sz="2000" b="1" i="1">
                            <a:latin typeface="Cambria Math" panose="02040503050406030204" pitchFamily="18" charset="0"/>
                            <a:ea typeface="Cambria Math" panose="02040503050406030204" pitchFamily="18" charset="0"/>
                          </a:rPr>
                          <m:t>∙</m:t>
                        </m:r>
                        <m:r>
                          <a:rPr lang="it-IT" sz="2000" b="1" i="1">
                            <a:latin typeface="Cambria Math" panose="02040503050406030204" pitchFamily="18" charset="0"/>
                            <a:ea typeface="Cambria Math" panose="02040503050406030204" pitchFamily="18" charset="0"/>
                          </a:rPr>
                          <m:t>𝑻</m:t>
                        </m:r>
                        <m:r>
                          <a:rPr lang="it-IT" sz="2000" b="1" i="1">
                            <a:latin typeface="Cambria Math" panose="02040503050406030204" pitchFamily="18" charset="0"/>
                            <a:ea typeface="Cambria Math" panose="02040503050406030204" pitchFamily="18" charset="0"/>
                          </a:rPr>
                          <m:t>+</m:t>
                        </m:r>
                        <m:r>
                          <a:rPr lang="it-IT" sz="2000" b="1" i="1">
                            <a:latin typeface="Cambria Math" panose="02040503050406030204" pitchFamily="18" charset="0"/>
                            <a:ea typeface="Cambria Math" panose="02040503050406030204" pitchFamily="18" charset="0"/>
                          </a:rPr>
                          <m:t>𝟐</m:t>
                        </m:r>
                        <m:r>
                          <a:rPr lang="it-IT" sz="2000" b="1" i="1">
                            <a:latin typeface="Cambria Math" panose="02040503050406030204" pitchFamily="18" charset="0"/>
                            <a:ea typeface="Cambria Math" panose="02040503050406030204" pitchFamily="18" charset="0"/>
                          </a:rPr>
                          <m:t>∙</m:t>
                        </m:r>
                        <m:sSub>
                          <m:sSubPr>
                            <m:ctrlPr>
                              <a:rPr lang="it-IT" sz="2000" b="1" i="1">
                                <a:latin typeface="Cambria Math" panose="02040503050406030204" pitchFamily="18" charset="0"/>
                                <a:ea typeface="Cambria Math" panose="02040503050406030204" pitchFamily="18" charset="0"/>
                              </a:rPr>
                            </m:ctrlPr>
                          </m:sSubPr>
                          <m:e>
                            <m:r>
                              <a:rPr lang="it-IT" sz="2000" b="1" i="1">
                                <a:latin typeface="Cambria Math" panose="02040503050406030204" pitchFamily="18" charset="0"/>
                                <a:ea typeface="Cambria Math" panose="02040503050406030204" pitchFamily="18" charset="0"/>
                              </a:rPr>
                              <m:t>𝑻</m:t>
                            </m:r>
                          </m:e>
                          <m:sub>
                            <m:r>
                              <a:rPr lang="it-IT" sz="2000" b="1" i="1">
                                <a:latin typeface="Cambria Math" panose="02040503050406030204" pitchFamily="18" charset="0"/>
                                <a:ea typeface="Cambria Math" panose="02040503050406030204" pitchFamily="18" charset="0"/>
                              </a:rPr>
                              <m:t>𝑯</m:t>
                            </m:r>
                          </m:sub>
                        </m:sSub>
                        <m:r>
                          <a:rPr lang="it-IT" sz="2000" b="1" i="1">
                            <a:latin typeface="Cambria Math" panose="02040503050406030204" pitchFamily="18" charset="0"/>
                            <a:ea typeface="Cambria Math" panose="02040503050406030204" pitchFamily="18" charset="0"/>
                          </a:rPr>
                          <m:t>+</m:t>
                        </m:r>
                        <m:r>
                          <a:rPr lang="it-IT" sz="2000" b="1" i="1">
                            <a:latin typeface="Cambria Math" panose="02040503050406030204" pitchFamily="18" charset="0"/>
                            <a:ea typeface="Cambria Math" panose="02040503050406030204" pitchFamily="18" charset="0"/>
                          </a:rPr>
                          <m:t>𝝉</m:t>
                        </m:r>
                        <m:r>
                          <a:rPr lang="it-IT" sz="2000" b="1" i="1" smtClean="0">
                            <a:latin typeface="Cambria Math" panose="02040503050406030204" pitchFamily="18" charset="0"/>
                            <a:ea typeface="Cambria Math" panose="02040503050406030204" pitchFamily="18" charset="0"/>
                          </a:rPr>
                          <m:t>=</m:t>
                        </m:r>
                        <m:r>
                          <a:rPr lang="it-IT" sz="2000" b="1" i="1" smtClean="0">
                            <a:latin typeface="Cambria Math" panose="02040503050406030204" pitchFamily="18" charset="0"/>
                            <a:ea typeface="Cambria Math" panose="02040503050406030204" pitchFamily="18" charset="0"/>
                          </a:rPr>
                          <m:t>𝟗𝟎</m:t>
                        </m:r>
                        <m:r>
                          <a:rPr lang="it-IT" sz="2000" b="1" i="1" smtClean="0">
                            <a:latin typeface="Cambria Math" panose="02040503050406030204" pitchFamily="18" charset="0"/>
                            <a:ea typeface="Cambria Math" panose="02040503050406030204" pitchFamily="18" charset="0"/>
                          </a:rPr>
                          <m:t> </m:t>
                        </m:r>
                        <m:r>
                          <a:rPr lang="it-IT" sz="2000" b="1" i="1" smtClean="0">
                            <a:latin typeface="Cambria Math" panose="02040503050406030204" pitchFamily="18" charset="0"/>
                            <a:ea typeface="Cambria Math" panose="02040503050406030204" pitchFamily="18" charset="0"/>
                          </a:rPr>
                          <m:t>𝒎𝒔</m:t>
                        </m:r>
                        <m:r>
                          <a:rPr lang="it-IT" sz="2000" b="1" i="1" smtClean="0">
                            <a:latin typeface="Cambria Math" panose="02040503050406030204" pitchFamily="18" charset="0"/>
                            <a:ea typeface="Cambria Math" panose="02040503050406030204" pitchFamily="18" charset="0"/>
                          </a:rPr>
                          <m:t>+</m:t>
                        </m:r>
                        <m:r>
                          <a:rPr lang="it-IT" sz="2000" b="1" i="1" smtClean="0">
                            <a:latin typeface="Cambria Math" panose="02040503050406030204" pitchFamily="18" charset="0"/>
                            <a:ea typeface="Cambria Math" panose="02040503050406030204" pitchFamily="18" charset="0"/>
                          </a:rPr>
                          <m:t>𝟒</m:t>
                        </m:r>
                        <m:r>
                          <a:rPr lang="it-IT" sz="2000" b="1" i="1" smtClean="0">
                            <a:latin typeface="Cambria Math" panose="02040503050406030204" pitchFamily="18" charset="0"/>
                            <a:ea typeface="Cambria Math" panose="02040503050406030204" pitchFamily="18" charset="0"/>
                          </a:rPr>
                          <m:t> </m:t>
                        </m:r>
                        <m:r>
                          <a:rPr lang="it-IT" sz="2000" b="1" i="1" smtClean="0">
                            <a:latin typeface="Cambria Math" panose="02040503050406030204" pitchFamily="18" charset="0"/>
                            <a:ea typeface="Cambria Math" panose="02040503050406030204" pitchFamily="18" charset="0"/>
                          </a:rPr>
                          <m:t>𝒎𝒔</m:t>
                        </m:r>
                        <m:r>
                          <a:rPr lang="it-IT" sz="2000" b="1" i="1" smtClean="0">
                            <a:latin typeface="Cambria Math" panose="02040503050406030204" pitchFamily="18" charset="0"/>
                            <a:ea typeface="Cambria Math" panose="02040503050406030204" pitchFamily="18" charset="0"/>
                          </a:rPr>
                          <m:t>+</m:t>
                        </m:r>
                        <m:r>
                          <a:rPr lang="it-IT" sz="2000" b="1" i="1" smtClean="0">
                            <a:latin typeface="Cambria Math" panose="02040503050406030204" pitchFamily="18" charset="0"/>
                            <a:ea typeface="Cambria Math" panose="02040503050406030204" pitchFamily="18" charset="0"/>
                          </a:rPr>
                          <m:t>𝟑</m:t>
                        </m:r>
                        <m:r>
                          <a:rPr lang="it-IT" sz="2000" b="1" i="1" smtClean="0">
                            <a:latin typeface="Cambria Math" panose="02040503050406030204" pitchFamily="18" charset="0"/>
                            <a:ea typeface="Cambria Math" panose="02040503050406030204" pitchFamily="18" charset="0"/>
                          </a:rPr>
                          <m:t> </m:t>
                        </m:r>
                        <m:r>
                          <a:rPr lang="it-IT" sz="2000" b="1" i="1" smtClean="0">
                            <a:latin typeface="Cambria Math" panose="02040503050406030204" pitchFamily="18" charset="0"/>
                            <a:ea typeface="Cambria Math" panose="02040503050406030204" pitchFamily="18" charset="0"/>
                          </a:rPr>
                          <m:t>𝒎𝒔</m:t>
                        </m:r>
                        <m:r>
                          <a:rPr lang="it-IT" sz="2000" b="1" i="1" smtClean="0">
                            <a:latin typeface="Cambria Math" panose="02040503050406030204" pitchFamily="18" charset="0"/>
                            <a:ea typeface="Cambria Math" panose="02040503050406030204" pitchFamily="18" charset="0"/>
                          </a:rPr>
                          <m:t>=</m:t>
                        </m:r>
                        <m:r>
                          <a:rPr lang="it-IT" sz="2000" b="1" i="1" smtClean="0">
                            <a:latin typeface="Cambria Math" panose="02040503050406030204" pitchFamily="18" charset="0"/>
                            <a:ea typeface="Cambria Math" panose="02040503050406030204" pitchFamily="18" charset="0"/>
                          </a:rPr>
                          <m:t>𝟗𝟕</m:t>
                        </m:r>
                        <m:r>
                          <a:rPr lang="it-IT" sz="2000" b="1" i="1" smtClean="0">
                            <a:latin typeface="Cambria Math" panose="02040503050406030204" pitchFamily="18" charset="0"/>
                            <a:ea typeface="Cambria Math" panose="02040503050406030204" pitchFamily="18" charset="0"/>
                          </a:rPr>
                          <m:t>𝒎𝒔</m:t>
                        </m:r>
                        <m:r>
                          <a:rPr lang="it-IT" sz="2000" b="1" i="1" smtClean="0">
                            <a:latin typeface="Cambria Math" panose="02040503050406030204" pitchFamily="18" charset="0"/>
                            <a:ea typeface="Cambria Math" panose="02040503050406030204" pitchFamily="18" charset="0"/>
                          </a:rPr>
                          <m:t> </m:t>
                        </m:r>
                      </m:oMath>
                    </m:oMathPara>
                  </a14:m>
                  <a:endParaRPr lang="it-IT" sz="2000" b="1" dirty="0"/>
                </a:p>
              </p:txBody>
            </p:sp>
          </mc:Choice>
          <mc:Fallback xmlns="">
            <p:sp>
              <p:nvSpPr>
                <p:cNvPr id="6" name="CasellaDiTesto 5">
                  <a:extLst>
                    <a:ext uri="{FF2B5EF4-FFF2-40B4-BE49-F238E27FC236}">
                      <a16:creationId xmlns:a16="http://schemas.microsoft.com/office/drawing/2014/main" id="{F3AAD43D-C71C-4DA5-B11B-7848173FAE08}"/>
                    </a:ext>
                  </a:extLst>
                </p:cNvPr>
                <p:cNvSpPr txBox="1">
                  <a:spLocks noRot="1" noChangeAspect="1" noMove="1" noResize="1" noEditPoints="1" noAdjustHandles="1" noChangeArrowheads="1" noChangeShapeType="1" noTextEdit="1"/>
                </p:cNvSpPr>
                <p:nvPr/>
              </p:nvSpPr>
              <p:spPr>
                <a:xfrm>
                  <a:off x="250815" y="3342999"/>
                  <a:ext cx="11272400" cy="400110"/>
                </a:xfrm>
                <a:prstGeom prst="rect">
                  <a:avLst/>
                </a:prstGeom>
                <a:blipFill>
                  <a:blip r:embed="rId2"/>
                  <a:stretch>
                    <a:fillRect b="-1515"/>
                  </a:stretch>
                </a:blipFill>
              </p:spPr>
              <p:txBody>
                <a:bodyPr/>
                <a:lstStyle/>
                <a:p>
                  <a:r>
                    <a:rPr lang="it-IT">
                      <a:noFill/>
                    </a:rPr>
                    <a:t> </a:t>
                  </a:r>
                </a:p>
              </p:txBody>
            </p:sp>
          </mc:Fallback>
        </mc:AlternateContent>
        <p:grpSp>
          <p:nvGrpSpPr>
            <p:cNvPr id="7" name="Gruppo 6">
              <a:extLst>
                <a:ext uri="{FF2B5EF4-FFF2-40B4-BE49-F238E27FC236}">
                  <a16:creationId xmlns:a16="http://schemas.microsoft.com/office/drawing/2014/main" id="{B697D8B3-7B42-452B-A61E-D0C83D4A803F}"/>
                </a:ext>
              </a:extLst>
            </p:cNvPr>
            <p:cNvGrpSpPr/>
            <p:nvPr/>
          </p:nvGrpSpPr>
          <p:grpSpPr>
            <a:xfrm>
              <a:off x="4116027" y="3743109"/>
              <a:ext cx="4930324" cy="1346777"/>
              <a:chOff x="4116027" y="3743109"/>
              <a:chExt cx="4930324" cy="1346777"/>
            </a:xfrm>
          </p:grpSpPr>
          <mc:AlternateContent xmlns:mc="http://schemas.openxmlformats.org/markup-compatibility/2006" xmlns:a14="http://schemas.microsoft.com/office/drawing/2010/main">
            <mc:Choice Requires="a14">
              <p:sp>
                <p:nvSpPr>
                  <p:cNvPr id="8" name="CasellaDiTesto 7">
                    <a:extLst>
                      <a:ext uri="{FF2B5EF4-FFF2-40B4-BE49-F238E27FC236}">
                        <a16:creationId xmlns:a16="http://schemas.microsoft.com/office/drawing/2014/main" id="{0DB55FDE-424D-454A-91B5-F03AE9CB2D59}"/>
                      </a:ext>
                    </a:extLst>
                  </p:cNvPr>
                  <p:cNvSpPr txBox="1"/>
                  <p:nvPr/>
                </p:nvSpPr>
                <p:spPr>
                  <a:xfrm>
                    <a:off x="4116027" y="4453686"/>
                    <a:ext cx="4930324" cy="63620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it-IT" sz="2000" i="1" smtClean="0">
                                  <a:latin typeface="Cambria Math" panose="02040503050406030204" pitchFamily="18" charset="0"/>
                                </a:rPr>
                              </m:ctrlPr>
                            </m:sSubPr>
                            <m:e>
                              <m:r>
                                <a:rPr lang="it-IT" sz="2000" b="0" i="1" smtClean="0">
                                  <a:latin typeface="Cambria Math" panose="02040503050406030204" pitchFamily="18" charset="0"/>
                                </a:rPr>
                                <m:t>𝑇</m:t>
                              </m:r>
                            </m:e>
                            <m:sub>
                              <m:r>
                                <a:rPr lang="it-IT" sz="2000" b="0" i="1" smtClean="0">
                                  <a:latin typeface="Cambria Math" panose="02040503050406030204" pitchFamily="18" charset="0"/>
                                </a:rPr>
                                <m:t>𝐻</m:t>
                              </m:r>
                            </m:sub>
                          </m:sSub>
                          <m:r>
                            <a:rPr lang="it-IT" sz="2000" b="0" i="1" smtClean="0">
                              <a:latin typeface="Cambria Math" panose="02040503050406030204" pitchFamily="18" charset="0"/>
                            </a:rPr>
                            <m:t>=</m:t>
                          </m:r>
                          <m:f>
                            <m:fPr>
                              <m:ctrlPr>
                                <a:rPr lang="it-IT" sz="2000" i="1" smtClean="0">
                                  <a:latin typeface="Cambria Math" panose="02040503050406030204" pitchFamily="18" charset="0"/>
                                </a:rPr>
                              </m:ctrlPr>
                            </m:fPr>
                            <m:num>
                              <m:r>
                                <a:rPr lang="it-IT" sz="2000" b="0" i="1" smtClean="0">
                                  <a:latin typeface="Cambria Math" panose="02040503050406030204" pitchFamily="18" charset="0"/>
                                </a:rPr>
                                <m:t>200 </m:t>
                              </m:r>
                              <m:r>
                                <a:rPr lang="it-IT" sz="2000" b="0" i="1" smtClean="0">
                                  <a:latin typeface="Cambria Math" panose="02040503050406030204" pitchFamily="18" charset="0"/>
                                </a:rPr>
                                <m:t>𝑏𝑖𝑡</m:t>
                              </m:r>
                            </m:num>
                            <m:den>
                              <m:r>
                                <a:rPr lang="it-IT" sz="2000" b="0" i="1" smtClean="0">
                                  <a:latin typeface="Cambria Math" panose="02040503050406030204" pitchFamily="18" charset="0"/>
                                </a:rPr>
                                <m:t>100</m:t>
                              </m:r>
                              <m:r>
                                <a:rPr lang="it-IT" sz="2000" b="0" i="1" smtClean="0">
                                  <a:latin typeface="Cambria Math" panose="02040503050406030204" pitchFamily="18" charset="0"/>
                                  <a:ea typeface="Cambria Math" panose="02040503050406030204" pitchFamily="18" charset="0"/>
                                </a:rPr>
                                <m:t>∙</m:t>
                              </m:r>
                              <m:sSup>
                                <m:sSupPr>
                                  <m:ctrlPr>
                                    <a:rPr lang="it-IT" sz="2000" b="0" i="1" smtClean="0">
                                      <a:latin typeface="Cambria Math" panose="02040503050406030204" pitchFamily="18" charset="0"/>
                                      <a:ea typeface="Cambria Math" panose="02040503050406030204" pitchFamily="18" charset="0"/>
                                    </a:rPr>
                                  </m:ctrlPr>
                                </m:sSupPr>
                                <m:e>
                                  <m:r>
                                    <a:rPr lang="it-IT" sz="2000" b="0" i="1" smtClean="0">
                                      <a:latin typeface="Cambria Math" panose="02040503050406030204" pitchFamily="18" charset="0"/>
                                      <a:ea typeface="Cambria Math" panose="02040503050406030204" pitchFamily="18" charset="0"/>
                                    </a:rPr>
                                    <m:t>10</m:t>
                                  </m:r>
                                </m:e>
                                <m:sup>
                                  <m:r>
                                    <a:rPr lang="it-IT" sz="2000" b="0" i="1" smtClean="0">
                                      <a:latin typeface="Cambria Math" panose="02040503050406030204" pitchFamily="18" charset="0"/>
                                      <a:ea typeface="Cambria Math" panose="02040503050406030204" pitchFamily="18" charset="0"/>
                                    </a:rPr>
                                    <m:t>3</m:t>
                                  </m:r>
                                </m:sup>
                              </m:sSup>
                              <m:r>
                                <a:rPr lang="it-IT" sz="2000" b="0" i="1" smtClean="0">
                                  <a:latin typeface="Cambria Math" panose="02040503050406030204" pitchFamily="18" charset="0"/>
                                  <a:ea typeface="Cambria Math" panose="02040503050406030204" pitchFamily="18" charset="0"/>
                                </a:rPr>
                                <m:t>𝑏𝑖𝑡</m:t>
                              </m:r>
                              <m:r>
                                <a:rPr lang="it-IT" sz="2000" b="0" i="1" smtClean="0">
                                  <a:latin typeface="Cambria Math" panose="02040503050406030204" pitchFamily="18" charset="0"/>
                                  <a:ea typeface="Cambria Math" panose="02040503050406030204" pitchFamily="18" charset="0"/>
                                </a:rPr>
                                <m:t>/</m:t>
                              </m:r>
                              <m:r>
                                <a:rPr lang="it-IT" sz="2000" b="0" i="1" smtClean="0">
                                  <a:latin typeface="Cambria Math" panose="02040503050406030204" pitchFamily="18" charset="0"/>
                                  <a:ea typeface="Cambria Math" panose="02040503050406030204" pitchFamily="18" charset="0"/>
                                </a:rPr>
                                <m:t>𝑠𝑒𝑐</m:t>
                              </m:r>
                            </m:den>
                          </m:f>
                          <m:r>
                            <a:rPr lang="it-IT" sz="2000" b="0" i="1" smtClean="0">
                              <a:latin typeface="Cambria Math" panose="02040503050406030204" pitchFamily="18" charset="0"/>
                            </a:rPr>
                            <m:t>=2</m:t>
                          </m:r>
                          <m:r>
                            <a:rPr lang="it-IT" sz="2000" b="0" i="1" smtClean="0">
                              <a:latin typeface="Cambria Math" panose="02040503050406030204" pitchFamily="18" charset="0"/>
                              <a:ea typeface="Cambria Math" panose="02040503050406030204" pitchFamily="18" charset="0"/>
                            </a:rPr>
                            <m:t>∙</m:t>
                          </m:r>
                          <m:sSup>
                            <m:sSupPr>
                              <m:ctrlPr>
                                <a:rPr lang="it-IT" sz="2000" b="0" i="1" smtClean="0">
                                  <a:latin typeface="Cambria Math" panose="02040503050406030204" pitchFamily="18" charset="0"/>
                                  <a:ea typeface="Cambria Math" panose="02040503050406030204" pitchFamily="18" charset="0"/>
                                </a:rPr>
                              </m:ctrlPr>
                            </m:sSupPr>
                            <m:e>
                              <m:r>
                                <a:rPr lang="it-IT" sz="2000" b="0" i="1" smtClean="0">
                                  <a:latin typeface="Cambria Math" panose="02040503050406030204" pitchFamily="18" charset="0"/>
                                  <a:ea typeface="Cambria Math" panose="02040503050406030204" pitchFamily="18" charset="0"/>
                                </a:rPr>
                                <m:t>10</m:t>
                              </m:r>
                            </m:e>
                            <m:sup>
                              <m:r>
                                <a:rPr lang="it-IT" sz="2000" b="0" i="1" smtClean="0">
                                  <a:latin typeface="Cambria Math" panose="02040503050406030204" pitchFamily="18" charset="0"/>
                                  <a:ea typeface="Cambria Math" panose="02040503050406030204" pitchFamily="18" charset="0"/>
                                </a:rPr>
                                <m:t>−3</m:t>
                              </m:r>
                            </m:sup>
                          </m:sSup>
                          <m:func>
                            <m:funcPr>
                              <m:ctrlPr>
                                <a:rPr lang="it-IT" sz="2000" b="0" i="1" smtClean="0">
                                  <a:latin typeface="Cambria Math" panose="02040503050406030204" pitchFamily="18" charset="0"/>
                                  <a:ea typeface="Cambria Math" panose="02040503050406030204" pitchFamily="18" charset="0"/>
                                </a:rPr>
                              </m:ctrlPr>
                            </m:funcPr>
                            <m:fName>
                              <m:r>
                                <m:rPr>
                                  <m:sty m:val="p"/>
                                </m:rPr>
                                <a:rPr lang="it-IT" sz="2000" b="0" i="0" smtClean="0">
                                  <a:latin typeface="Cambria Math" panose="02040503050406030204" pitchFamily="18" charset="0"/>
                                  <a:ea typeface="Cambria Math" panose="02040503050406030204" pitchFamily="18" charset="0"/>
                                </a:rPr>
                                <m:t>sec</m:t>
                              </m:r>
                            </m:fName>
                            <m:e>
                              <m:r>
                                <a:rPr lang="it-IT" sz="2000" b="0" i="1" smtClean="0">
                                  <a:latin typeface="Cambria Math" panose="02040503050406030204" pitchFamily="18" charset="0"/>
                                  <a:ea typeface="Cambria Math" panose="02040503050406030204" pitchFamily="18" charset="0"/>
                                </a:rPr>
                                <m:t>=2</m:t>
                              </m:r>
                              <m:r>
                                <a:rPr lang="it-IT" sz="2000" b="0" i="1" smtClean="0">
                                  <a:latin typeface="Cambria Math" panose="02040503050406030204" pitchFamily="18" charset="0"/>
                                  <a:ea typeface="Cambria Math" panose="02040503050406030204" pitchFamily="18" charset="0"/>
                                </a:rPr>
                                <m:t>𝑚𝑠</m:t>
                              </m:r>
                            </m:e>
                          </m:func>
                        </m:oMath>
                      </m:oMathPara>
                    </a14:m>
                    <a:endParaRPr lang="it-IT" sz="2000" dirty="0"/>
                  </a:p>
                </p:txBody>
              </p:sp>
            </mc:Choice>
            <mc:Fallback xmlns="">
              <p:sp>
                <p:nvSpPr>
                  <p:cNvPr id="8" name="CasellaDiTesto 7">
                    <a:extLst>
                      <a:ext uri="{FF2B5EF4-FFF2-40B4-BE49-F238E27FC236}">
                        <a16:creationId xmlns:a16="http://schemas.microsoft.com/office/drawing/2014/main" id="{0DB55FDE-424D-454A-91B5-F03AE9CB2D59}"/>
                      </a:ext>
                    </a:extLst>
                  </p:cNvPr>
                  <p:cNvSpPr txBox="1">
                    <a:spLocks noRot="1" noChangeAspect="1" noMove="1" noResize="1" noEditPoints="1" noAdjustHandles="1" noChangeArrowheads="1" noChangeShapeType="1" noTextEdit="1"/>
                  </p:cNvSpPr>
                  <p:nvPr/>
                </p:nvSpPr>
                <p:spPr>
                  <a:xfrm>
                    <a:off x="4116027" y="4453686"/>
                    <a:ext cx="4930324" cy="636200"/>
                  </a:xfrm>
                  <a:prstGeom prst="rect">
                    <a:avLst/>
                  </a:prstGeom>
                  <a:blipFill>
                    <a:blip r:embed="rId3"/>
                    <a:stretch>
                      <a:fillRect/>
                    </a:stretch>
                  </a:blipFill>
                </p:spPr>
                <p:txBody>
                  <a:bodyPr/>
                  <a:lstStyle/>
                  <a:p>
                    <a:r>
                      <a:rPr lang="it-IT">
                        <a:noFill/>
                      </a:rPr>
                      <a:t> </a:t>
                    </a:r>
                  </a:p>
                </p:txBody>
              </p:sp>
            </mc:Fallback>
          </mc:AlternateContent>
          <p:cxnSp>
            <p:nvCxnSpPr>
              <p:cNvPr id="9" name="Connettore 2 8">
                <a:extLst>
                  <a:ext uri="{FF2B5EF4-FFF2-40B4-BE49-F238E27FC236}">
                    <a16:creationId xmlns:a16="http://schemas.microsoft.com/office/drawing/2014/main" id="{B085D515-C605-4E1C-A3D0-250D403DF74F}"/>
                  </a:ext>
                </a:extLst>
              </p:cNvPr>
              <p:cNvCxnSpPr>
                <a:cxnSpLocks/>
                <a:stCxn id="8" idx="1"/>
              </p:cNvCxnSpPr>
              <p:nvPr/>
            </p:nvCxnSpPr>
            <p:spPr>
              <a:xfrm flipV="1">
                <a:off x="4116027" y="3743109"/>
                <a:ext cx="410110" cy="10286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mc:AlternateContent xmlns:mc="http://schemas.openxmlformats.org/markup-compatibility/2006" xmlns:a14="http://schemas.microsoft.com/office/drawing/2010/main">
        <mc:Choice Requires="a14">
          <p:sp>
            <p:nvSpPr>
              <p:cNvPr id="14" name="CasellaDiTesto 13">
                <a:extLst>
                  <a:ext uri="{FF2B5EF4-FFF2-40B4-BE49-F238E27FC236}">
                    <a16:creationId xmlns:a16="http://schemas.microsoft.com/office/drawing/2014/main" id="{EC4D58E3-08CE-437E-B265-A2C2A1694DC7}"/>
                  </a:ext>
                </a:extLst>
              </p:cNvPr>
              <p:cNvSpPr txBox="1"/>
              <p:nvPr/>
            </p:nvSpPr>
            <p:spPr>
              <a:xfrm>
                <a:off x="1186931" y="1482799"/>
                <a:ext cx="9818137" cy="43088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it-IT" sz="2800" i="1" smtClean="0">
                              <a:latin typeface="Cambria Math" panose="02040503050406030204" pitchFamily="18" charset="0"/>
                            </a:rPr>
                          </m:ctrlPr>
                        </m:sSubPr>
                        <m:e>
                          <m:r>
                            <a:rPr lang="it-IT" sz="2800" b="0" i="1" smtClean="0">
                              <a:latin typeface="Cambria Math" panose="02040503050406030204" pitchFamily="18" charset="0"/>
                            </a:rPr>
                            <m:t>𝑇</m:t>
                          </m:r>
                        </m:e>
                        <m:sub>
                          <m:r>
                            <a:rPr lang="it-IT" sz="2800" b="0" i="1" smtClean="0">
                              <a:latin typeface="Cambria Math" panose="02040503050406030204" pitchFamily="18" charset="0"/>
                            </a:rPr>
                            <m:t>𝐻</m:t>
                          </m:r>
                        </m:sub>
                      </m:sSub>
                      <m:r>
                        <a:rPr lang="it-IT" sz="2800" b="0" i="1" smtClean="0">
                          <a:latin typeface="Cambria Math" panose="02040503050406030204" pitchFamily="18" charset="0"/>
                        </a:rPr>
                        <m:t>+  </m:t>
                      </m:r>
                      <m:d>
                        <m:dPr>
                          <m:ctrlPr>
                            <a:rPr lang="it-IT" sz="2800" b="0" i="1" smtClean="0">
                              <a:latin typeface="Cambria Math" panose="02040503050406030204" pitchFamily="18" charset="0"/>
                            </a:rPr>
                          </m:ctrlPr>
                        </m:dPr>
                        <m:e>
                          <m:r>
                            <a:rPr lang="it-IT" sz="2800" b="0" i="1" smtClean="0">
                              <a:latin typeface="Cambria Math" panose="02040503050406030204" pitchFamily="18" charset="0"/>
                            </a:rPr>
                            <m:t>𝑇</m:t>
                          </m:r>
                          <m:r>
                            <a:rPr lang="it-IT" sz="2800" b="0" i="1" smtClean="0">
                              <a:latin typeface="Cambria Math" panose="02040503050406030204" pitchFamily="18" charset="0"/>
                            </a:rPr>
                            <m:t>−</m:t>
                          </m:r>
                          <m:sSub>
                            <m:sSubPr>
                              <m:ctrlPr>
                                <a:rPr lang="it-IT" sz="2800" b="0" i="1" smtClean="0">
                                  <a:latin typeface="Cambria Math" panose="02040503050406030204" pitchFamily="18" charset="0"/>
                                </a:rPr>
                              </m:ctrlPr>
                            </m:sSubPr>
                            <m:e>
                              <m:r>
                                <a:rPr lang="it-IT" sz="2800" b="0" i="1" smtClean="0">
                                  <a:latin typeface="Cambria Math" panose="02040503050406030204" pitchFamily="18" charset="0"/>
                                </a:rPr>
                                <m:t>𝑇</m:t>
                              </m:r>
                            </m:e>
                            <m:sub>
                              <m:r>
                                <a:rPr lang="it-IT" sz="2800" b="0" i="1" smtClean="0">
                                  <a:latin typeface="Cambria Math" panose="02040503050406030204" pitchFamily="18" charset="0"/>
                                </a:rPr>
                                <m:t>𝐻</m:t>
                              </m:r>
                            </m:sub>
                          </m:sSub>
                        </m:e>
                      </m:d>
                      <m:r>
                        <a:rPr lang="it-IT" sz="2800" b="0" i="1" smtClean="0">
                          <a:latin typeface="Cambria Math" panose="02040503050406030204" pitchFamily="18" charset="0"/>
                        </a:rPr>
                        <m:t>+</m:t>
                      </m:r>
                      <m:sSub>
                        <m:sSubPr>
                          <m:ctrlPr>
                            <a:rPr lang="it-IT" sz="2800" b="0" i="1" smtClean="0">
                              <a:latin typeface="Cambria Math" panose="02040503050406030204" pitchFamily="18" charset="0"/>
                            </a:rPr>
                          </m:ctrlPr>
                        </m:sSubPr>
                        <m:e>
                          <m:r>
                            <a:rPr lang="it-IT" sz="2800" b="0" i="1" smtClean="0">
                              <a:latin typeface="Cambria Math" panose="02040503050406030204" pitchFamily="18" charset="0"/>
                            </a:rPr>
                            <m:t>𝑇</m:t>
                          </m:r>
                        </m:e>
                        <m:sub>
                          <m:r>
                            <a:rPr lang="it-IT" sz="2800" b="0" i="1" smtClean="0">
                              <a:latin typeface="Cambria Math" panose="02040503050406030204" pitchFamily="18" charset="0"/>
                            </a:rPr>
                            <m:t>𝐻</m:t>
                          </m:r>
                        </m:sub>
                      </m:sSub>
                      <m:r>
                        <a:rPr lang="it-IT" sz="2800" b="0" i="1" smtClean="0">
                          <a:latin typeface="Cambria Math" panose="02040503050406030204" pitchFamily="18" charset="0"/>
                        </a:rPr>
                        <m:t>+</m:t>
                      </m:r>
                      <m:d>
                        <m:dPr>
                          <m:ctrlPr>
                            <a:rPr lang="it-IT" sz="2800" b="0" i="1" smtClean="0">
                              <a:latin typeface="Cambria Math" panose="02040503050406030204" pitchFamily="18" charset="0"/>
                            </a:rPr>
                          </m:ctrlPr>
                        </m:dPr>
                        <m:e>
                          <m:r>
                            <a:rPr lang="it-IT" sz="2800" b="0" i="1" smtClean="0">
                              <a:latin typeface="Cambria Math" panose="02040503050406030204" pitchFamily="18" charset="0"/>
                            </a:rPr>
                            <m:t>𝑇</m:t>
                          </m:r>
                          <m:r>
                            <a:rPr lang="it-IT" sz="2800" b="0" i="1" smtClean="0">
                              <a:latin typeface="Cambria Math" panose="02040503050406030204" pitchFamily="18" charset="0"/>
                            </a:rPr>
                            <m:t>−</m:t>
                          </m:r>
                          <m:sSub>
                            <m:sSubPr>
                              <m:ctrlPr>
                                <a:rPr lang="it-IT" sz="2800" b="0" i="1" smtClean="0">
                                  <a:latin typeface="Cambria Math" panose="02040503050406030204" pitchFamily="18" charset="0"/>
                                </a:rPr>
                              </m:ctrlPr>
                            </m:sSubPr>
                            <m:e>
                              <m:r>
                                <a:rPr lang="it-IT" sz="2800" b="0" i="1" smtClean="0">
                                  <a:latin typeface="Cambria Math" panose="02040503050406030204" pitchFamily="18" charset="0"/>
                                </a:rPr>
                                <m:t>𝑇</m:t>
                              </m:r>
                            </m:e>
                            <m:sub>
                              <m:r>
                                <a:rPr lang="it-IT" sz="2800" b="0" i="1" smtClean="0">
                                  <a:latin typeface="Cambria Math" panose="02040503050406030204" pitchFamily="18" charset="0"/>
                                </a:rPr>
                                <m:t>𝐻</m:t>
                              </m:r>
                            </m:sub>
                          </m:sSub>
                        </m:e>
                      </m:d>
                      <m:r>
                        <a:rPr lang="it-IT" sz="2800" b="0" i="1" smtClean="0">
                          <a:latin typeface="Cambria Math" panose="02040503050406030204" pitchFamily="18" charset="0"/>
                        </a:rPr>
                        <m:t>+</m:t>
                      </m:r>
                      <m:sSub>
                        <m:sSubPr>
                          <m:ctrlPr>
                            <a:rPr lang="it-IT" sz="2800" b="0" i="1" smtClean="0">
                              <a:latin typeface="Cambria Math" panose="02040503050406030204" pitchFamily="18" charset="0"/>
                            </a:rPr>
                          </m:ctrlPr>
                        </m:sSubPr>
                        <m:e>
                          <m:r>
                            <a:rPr lang="it-IT" sz="2800" b="0" i="1" smtClean="0">
                              <a:latin typeface="Cambria Math" panose="02040503050406030204" pitchFamily="18" charset="0"/>
                            </a:rPr>
                            <m:t>𝑇</m:t>
                          </m:r>
                        </m:e>
                        <m:sub>
                          <m:r>
                            <a:rPr lang="it-IT" sz="2800" b="0" i="1" smtClean="0">
                              <a:latin typeface="Cambria Math" panose="02040503050406030204" pitchFamily="18" charset="0"/>
                            </a:rPr>
                            <m:t>𝐻</m:t>
                          </m:r>
                        </m:sub>
                      </m:sSub>
                      <m:r>
                        <a:rPr lang="it-IT" sz="2800" b="0" i="1" smtClean="0">
                          <a:latin typeface="Cambria Math" panose="02040503050406030204" pitchFamily="18" charset="0"/>
                        </a:rPr>
                        <m:t>+</m:t>
                      </m:r>
                      <m:sSub>
                        <m:sSubPr>
                          <m:ctrlPr>
                            <a:rPr lang="it-IT" sz="2800" b="0" i="1" smtClean="0">
                              <a:latin typeface="Cambria Math" panose="02040503050406030204" pitchFamily="18" charset="0"/>
                            </a:rPr>
                          </m:ctrlPr>
                        </m:sSubPr>
                        <m:e>
                          <m:r>
                            <a:rPr lang="it-IT" sz="2800" b="0" i="1" smtClean="0">
                              <a:latin typeface="Cambria Math" panose="02040503050406030204" pitchFamily="18" charset="0"/>
                            </a:rPr>
                            <m:t>𝑇</m:t>
                          </m:r>
                        </m:e>
                        <m:sub>
                          <m:r>
                            <a:rPr lang="it-IT" sz="2800" b="0" i="1" smtClean="0">
                              <a:latin typeface="Cambria Math" panose="02040503050406030204" pitchFamily="18" charset="0"/>
                            </a:rPr>
                            <m:t>𝐻</m:t>
                          </m:r>
                        </m:sub>
                      </m:sSub>
                      <m:r>
                        <a:rPr lang="it-IT" sz="2800" b="0" i="1" smtClean="0">
                          <a:latin typeface="Cambria Math" panose="02040503050406030204" pitchFamily="18" charset="0"/>
                        </a:rPr>
                        <m:t>+</m:t>
                      </m:r>
                      <m:d>
                        <m:dPr>
                          <m:ctrlPr>
                            <a:rPr lang="it-IT" sz="2800" b="0" i="1" smtClean="0">
                              <a:latin typeface="Cambria Math" panose="02040503050406030204" pitchFamily="18" charset="0"/>
                            </a:rPr>
                          </m:ctrlPr>
                        </m:dPr>
                        <m:e>
                          <m:r>
                            <a:rPr lang="it-IT" sz="2800" b="0" i="1" smtClean="0">
                              <a:latin typeface="Cambria Math" panose="02040503050406030204" pitchFamily="18" charset="0"/>
                            </a:rPr>
                            <m:t>𝑇</m:t>
                          </m:r>
                          <m:r>
                            <a:rPr lang="it-IT" sz="2800" b="0" i="1" smtClean="0">
                              <a:latin typeface="Cambria Math" panose="02040503050406030204" pitchFamily="18" charset="0"/>
                            </a:rPr>
                            <m:t>−</m:t>
                          </m:r>
                          <m:sSub>
                            <m:sSubPr>
                              <m:ctrlPr>
                                <a:rPr lang="it-IT" sz="2800" b="0" i="1" smtClean="0">
                                  <a:latin typeface="Cambria Math" panose="02040503050406030204" pitchFamily="18" charset="0"/>
                                </a:rPr>
                              </m:ctrlPr>
                            </m:sSubPr>
                            <m:e>
                              <m:r>
                                <a:rPr lang="it-IT" sz="2800" b="0" i="1" smtClean="0">
                                  <a:latin typeface="Cambria Math" panose="02040503050406030204" pitchFamily="18" charset="0"/>
                                </a:rPr>
                                <m:t>𝑇</m:t>
                              </m:r>
                            </m:e>
                            <m:sub>
                              <m:r>
                                <a:rPr lang="it-IT" sz="2800" b="0" i="1" smtClean="0">
                                  <a:latin typeface="Cambria Math" panose="02040503050406030204" pitchFamily="18" charset="0"/>
                                </a:rPr>
                                <m:t>𝐻</m:t>
                              </m:r>
                            </m:sub>
                          </m:sSub>
                        </m:e>
                      </m:d>
                      <m:r>
                        <a:rPr lang="it-IT" sz="2800" b="0" i="1" smtClean="0">
                          <a:latin typeface="Cambria Math" panose="02040503050406030204" pitchFamily="18" charset="0"/>
                        </a:rPr>
                        <m:t>+</m:t>
                      </m:r>
                      <m:sSub>
                        <m:sSubPr>
                          <m:ctrlPr>
                            <a:rPr lang="it-IT" sz="2800" b="0" i="1" smtClean="0">
                              <a:latin typeface="Cambria Math" panose="02040503050406030204" pitchFamily="18" charset="0"/>
                            </a:rPr>
                          </m:ctrlPr>
                        </m:sSubPr>
                        <m:e>
                          <m:r>
                            <a:rPr lang="it-IT" sz="2800" b="0" i="1" smtClean="0">
                              <a:latin typeface="Cambria Math" panose="02040503050406030204" pitchFamily="18" charset="0"/>
                            </a:rPr>
                            <m:t>𝑇</m:t>
                          </m:r>
                        </m:e>
                        <m:sub>
                          <m:r>
                            <a:rPr lang="it-IT" sz="2800" b="0" i="1" smtClean="0">
                              <a:latin typeface="Cambria Math" panose="02040503050406030204" pitchFamily="18" charset="0"/>
                            </a:rPr>
                            <m:t>𝐻</m:t>
                          </m:r>
                        </m:sub>
                      </m:sSub>
                      <m:r>
                        <a:rPr lang="it-IT" sz="2800" b="0" i="1" smtClean="0">
                          <a:latin typeface="Cambria Math" panose="02040503050406030204" pitchFamily="18" charset="0"/>
                        </a:rPr>
                        <m:t>+</m:t>
                      </m:r>
                      <m:r>
                        <a:rPr lang="it-IT" sz="2800" b="0" i="1" smtClean="0">
                          <a:latin typeface="Cambria Math" panose="02040503050406030204" pitchFamily="18" charset="0"/>
                          <a:ea typeface="Cambria Math" panose="02040503050406030204" pitchFamily="18" charset="0"/>
                        </a:rPr>
                        <m:t>𝜏</m:t>
                      </m:r>
                    </m:oMath>
                  </m:oMathPara>
                </a14:m>
                <a:endParaRPr lang="it-IT" sz="2800" dirty="0"/>
              </a:p>
            </p:txBody>
          </p:sp>
        </mc:Choice>
        <mc:Fallback xmlns="">
          <p:sp>
            <p:nvSpPr>
              <p:cNvPr id="14" name="CasellaDiTesto 13">
                <a:extLst>
                  <a:ext uri="{FF2B5EF4-FFF2-40B4-BE49-F238E27FC236}">
                    <a16:creationId xmlns:a16="http://schemas.microsoft.com/office/drawing/2014/main" id="{EC4D58E3-08CE-437E-B265-A2C2A1694DC7}"/>
                  </a:ext>
                </a:extLst>
              </p:cNvPr>
              <p:cNvSpPr txBox="1">
                <a:spLocks noRot="1" noChangeAspect="1" noMove="1" noResize="1" noEditPoints="1" noAdjustHandles="1" noChangeArrowheads="1" noChangeShapeType="1" noTextEdit="1"/>
              </p:cNvSpPr>
              <p:nvPr/>
            </p:nvSpPr>
            <p:spPr>
              <a:xfrm>
                <a:off x="1186931" y="1482799"/>
                <a:ext cx="9818137" cy="430887"/>
              </a:xfrm>
              <a:prstGeom prst="rect">
                <a:avLst/>
              </a:prstGeom>
              <a:blipFill>
                <a:blip r:embed="rId4"/>
                <a:stretch>
                  <a:fillRect/>
                </a:stretch>
              </a:blipFill>
            </p:spPr>
            <p:txBody>
              <a:bodyPr/>
              <a:lstStyle/>
              <a:p>
                <a:r>
                  <a:rPr lang="it-IT">
                    <a:noFill/>
                  </a:rPr>
                  <a:t> </a:t>
                </a:r>
              </a:p>
            </p:txBody>
          </p:sp>
        </mc:Fallback>
      </mc:AlternateContent>
      <p:cxnSp>
        <p:nvCxnSpPr>
          <p:cNvPr id="19" name="Connettore diritto 18">
            <a:extLst>
              <a:ext uri="{FF2B5EF4-FFF2-40B4-BE49-F238E27FC236}">
                <a16:creationId xmlns:a16="http://schemas.microsoft.com/office/drawing/2014/main" id="{68EFD467-8BEC-499B-BA34-CEA3A2F9AE35}"/>
              </a:ext>
            </a:extLst>
          </p:cNvPr>
          <p:cNvCxnSpPr/>
          <p:nvPr/>
        </p:nvCxnSpPr>
        <p:spPr>
          <a:xfrm flipV="1">
            <a:off x="1162975" y="1350228"/>
            <a:ext cx="834501" cy="58592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 name="Connettore diritto 20">
            <a:extLst>
              <a:ext uri="{FF2B5EF4-FFF2-40B4-BE49-F238E27FC236}">
                <a16:creationId xmlns:a16="http://schemas.microsoft.com/office/drawing/2014/main" id="{B66C6175-8EE0-4D90-8314-EF63A4E663BD}"/>
              </a:ext>
            </a:extLst>
          </p:cNvPr>
          <p:cNvCxnSpPr/>
          <p:nvPr/>
        </p:nvCxnSpPr>
        <p:spPr>
          <a:xfrm flipV="1">
            <a:off x="2831976" y="1257586"/>
            <a:ext cx="1012055" cy="69245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 name="Connettore diritto 22">
            <a:extLst>
              <a:ext uri="{FF2B5EF4-FFF2-40B4-BE49-F238E27FC236}">
                <a16:creationId xmlns:a16="http://schemas.microsoft.com/office/drawing/2014/main" id="{63EA7FA5-3A06-4823-98B6-C04EECD95399}"/>
              </a:ext>
            </a:extLst>
          </p:cNvPr>
          <p:cNvCxnSpPr/>
          <p:nvPr/>
        </p:nvCxnSpPr>
        <p:spPr>
          <a:xfrm flipV="1">
            <a:off x="3867987" y="1252574"/>
            <a:ext cx="692458" cy="683580"/>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5" name="Connettore diritto 24">
            <a:extLst>
              <a:ext uri="{FF2B5EF4-FFF2-40B4-BE49-F238E27FC236}">
                <a16:creationId xmlns:a16="http://schemas.microsoft.com/office/drawing/2014/main" id="{59F19E9D-B51D-436C-BEF2-DF0127FDB22E}"/>
              </a:ext>
            </a:extLst>
          </p:cNvPr>
          <p:cNvCxnSpPr/>
          <p:nvPr/>
        </p:nvCxnSpPr>
        <p:spPr>
          <a:xfrm flipV="1">
            <a:off x="5580158" y="1341960"/>
            <a:ext cx="428725" cy="630267"/>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7" name="Connettore diritto 26">
            <a:extLst>
              <a:ext uri="{FF2B5EF4-FFF2-40B4-BE49-F238E27FC236}">
                <a16:creationId xmlns:a16="http://schemas.microsoft.com/office/drawing/2014/main" id="{72D5FD5A-1656-4ACD-B446-482CD2B18F6A}"/>
              </a:ext>
            </a:extLst>
          </p:cNvPr>
          <p:cNvCxnSpPr/>
          <p:nvPr/>
        </p:nvCxnSpPr>
        <p:spPr>
          <a:xfrm flipV="1">
            <a:off x="7359887" y="1232754"/>
            <a:ext cx="603682" cy="807407"/>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Connettore diritto 27">
            <a:extLst>
              <a:ext uri="{FF2B5EF4-FFF2-40B4-BE49-F238E27FC236}">
                <a16:creationId xmlns:a16="http://schemas.microsoft.com/office/drawing/2014/main" id="{461C4470-20F7-4CAA-8F4F-BED6A108B5B4}"/>
              </a:ext>
            </a:extLst>
          </p:cNvPr>
          <p:cNvCxnSpPr/>
          <p:nvPr/>
        </p:nvCxnSpPr>
        <p:spPr>
          <a:xfrm flipV="1">
            <a:off x="8841469" y="1205522"/>
            <a:ext cx="603682" cy="807407"/>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2" name="Rettangolo 31">
                <a:extLst>
                  <a:ext uri="{FF2B5EF4-FFF2-40B4-BE49-F238E27FC236}">
                    <a16:creationId xmlns:a16="http://schemas.microsoft.com/office/drawing/2014/main" id="{6A8D845B-E822-4965-B32B-57258B5C0884}"/>
                  </a:ext>
                </a:extLst>
              </p:cNvPr>
              <p:cNvSpPr/>
              <p:nvPr/>
            </p:nvSpPr>
            <p:spPr>
              <a:xfrm>
                <a:off x="949911" y="2459478"/>
                <a:ext cx="4658904" cy="66492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it-IT" i="1" smtClean="0">
                          <a:latin typeface="Cambria Math" panose="02040503050406030204" pitchFamily="18" charset="0"/>
                          <a:ea typeface="Cambria Math" panose="02040503050406030204" pitchFamily="18" charset="0"/>
                          <a:sym typeface="Wingdings" panose="05000000000000000000" pitchFamily="2" charset="2"/>
                        </a:rPr>
                        <m:t>𝑇</m:t>
                      </m:r>
                      <m:r>
                        <a:rPr lang="it-IT" i="1" smtClean="0">
                          <a:latin typeface="Cambria Math" panose="02040503050406030204" pitchFamily="18" charset="0"/>
                          <a:ea typeface="Cambria Math" panose="02040503050406030204" pitchFamily="18" charset="0"/>
                          <a:sym typeface="Wingdings" panose="05000000000000000000" pitchFamily="2" charset="2"/>
                        </a:rPr>
                        <m:t>=</m:t>
                      </m:r>
                      <m:f>
                        <m:fPr>
                          <m:ctrlPr>
                            <a:rPr lang="it-IT" i="1">
                              <a:latin typeface="Cambria Math" panose="02040503050406030204" pitchFamily="18" charset="0"/>
                              <a:ea typeface="Cambria Math" panose="02040503050406030204" pitchFamily="18" charset="0"/>
                              <a:sym typeface="Wingdings" panose="05000000000000000000" pitchFamily="2" charset="2"/>
                            </a:rPr>
                          </m:ctrlPr>
                        </m:fPr>
                        <m:num>
                          <m:r>
                            <a:rPr lang="it-IT" i="1">
                              <a:latin typeface="Cambria Math" panose="02040503050406030204" pitchFamily="18" charset="0"/>
                              <a:ea typeface="Cambria Math" panose="02040503050406030204" pitchFamily="18" charset="0"/>
                              <a:sym typeface="Wingdings" panose="05000000000000000000" pitchFamily="2" charset="2"/>
                            </a:rPr>
                            <m:t>𝐿</m:t>
                          </m:r>
                        </m:num>
                        <m:den>
                          <m:r>
                            <a:rPr lang="it-IT" i="1">
                              <a:latin typeface="Cambria Math" panose="02040503050406030204" pitchFamily="18" charset="0"/>
                              <a:ea typeface="Cambria Math" panose="02040503050406030204" pitchFamily="18" charset="0"/>
                              <a:sym typeface="Wingdings" panose="05000000000000000000" pitchFamily="2" charset="2"/>
                            </a:rPr>
                            <m:t>𝑅</m:t>
                          </m:r>
                        </m:den>
                      </m:f>
                      <m:r>
                        <a:rPr lang="it-IT" i="1">
                          <a:latin typeface="Cambria Math" panose="02040503050406030204" pitchFamily="18" charset="0"/>
                          <a:ea typeface="Cambria Math" panose="02040503050406030204" pitchFamily="18" charset="0"/>
                          <a:sym typeface="Wingdings" panose="05000000000000000000" pitchFamily="2" charset="2"/>
                        </a:rPr>
                        <m:t>=</m:t>
                      </m:r>
                      <m:f>
                        <m:fPr>
                          <m:ctrlPr>
                            <a:rPr lang="it-IT" i="1">
                              <a:latin typeface="Cambria Math" panose="02040503050406030204" pitchFamily="18" charset="0"/>
                              <a:ea typeface="Cambria Math" panose="02040503050406030204" pitchFamily="18" charset="0"/>
                              <a:sym typeface="Wingdings" panose="05000000000000000000" pitchFamily="2" charset="2"/>
                            </a:rPr>
                          </m:ctrlPr>
                        </m:fPr>
                        <m:num>
                          <m:r>
                            <a:rPr lang="it-IT" i="1">
                              <a:latin typeface="Cambria Math" panose="02040503050406030204" pitchFamily="18" charset="0"/>
                              <a:ea typeface="Cambria Math" panose="02040503050406030204" pitchFamily="18" charset="0"/>
                              <a:sym typeface="Wingdings" panose="05000000000000000000" pitchFamily="2" charset="2"/>
                            </a:rPr>
                            <m:t>3000 </m:t>
                          </m:r>
                          <m:r>
                            <a:rPr lang="it-IT" i="1">
                              <a:latin typeface="Cambria Math" panose="02040503050406030204" pitchFamily="18" charset="0"/>
                              <a:ea typeface="Cambria Math" panose="02040503050406030204" pitchFamily="18" charset="0"/>
                              <a:sym typeface="Wingdings" panose="05000000000000000000" pitchFamily="2" charset="2"/>
                            </a:rPr>
                            <m:t>𝑏𝑖𝑡</m:t>
                          </m:r>
                        </m:num>
                        <m:den>
                          <m:r>
                            <a:rPr lang="it-IT" i="1">
                              <a:latin typeface="Cambria Math" panose="02040503050406030204" pitchFamily="18" charset="0"/>
                              <a:ea typeface="Cambria Math" panose="02040503050406030204" pitchFamily="18" charset="0"/>
                              <a:sym typeface="Wingdings" panose="05000000000000000000" pitchFamily="2" charset="2"/>
                            </a:rPr>
                            <m:t>100∙</m:t>
                          </m:r>
                          <m:sSup>
                            <m:sSupPr>
                              <m:ctrlPr>
                                <a:rPr lang="it-IT" i="1">
                                  <a:latin typeface="Cambria Math" panose="02040503050406030204" pitchFamily="18" charset="0"/>
                                  <a:ea typeface="Cambria Math" panose="02040503050406030204" pitchFamily="18" charset="0"/>
                                  <a:sym typeface="Wingdings" panose="05000000000000000000" pitchFamily="2" charset="2"/>
                                </a:rPr>
                              </m:ctrlPr>
                            </m:sSupPr>
                            <m:e>
                              <m:r>
                                <a:rPr lang="it-IT" i="1">
                                  <a:latin typeface="Cambria Math" panose="02040503050406030204" pitchFamily="18" charset="0"/>
                                  <a:ea typeface="Cambria Math" panose="02040503050406030204" pitchFamily="18" charset="0"/>
                                  <a:sym typeface="Wingdings" panose="05000000000000000000" pitchFamily="2" charset="2"/>
                                </a:rPr>
                                <m:t>10</m:t>
                              </m:r>
                            </m:e>
                            <m:sup>
                              <m:r>
                                <a:rPr lang="it-IT" i="1">
                                  <a:latin typeface="Cambria Math" panose="02040503050406030204" pitchFamily="18" charset="0"/>
                                  <a:ea typeface="Cambria Math" panose="02040503050406030204" pitchFamily="18" charset="0"/>
                                  <a:sym typeface="Wingdings" panose="05000000000000000000" pitchFamily="2" charset="2"/>
                                </a:rPr>
                                <m:t>3</m:t>
                              </m:r>
                            </m:sup>
                          </m:sSup>
                          <m:r>
                            <a:rPr lang="it-IT" i="1">
                              <a:latin typeface="Cambria Math" panose="02040503050406030204" pitchFamily="18" charset="0"/>
                              <a:ea typeface="Cambria Math" panose="02040503050406030204" pitchFamily="18" charset="0"/>
                              <a:sym typeface="Wingdings" panose="05000000000000000000" pitchFamily="2" charset="2"/>
                            </a:rPr>
                            <m:t>𝑏𝑝𝑠</m:t>
                          </m:r>
                        </m:den>
                      </m:f>
                      <m:r>
                        <a:rPr lang="it-IT" i="1">
                          <a:latin typeface="Cambria Math" panose="02040503050406030204" pitchFamily="18" charset="0"/>
                          <a:ea typeface="Cambria Math" panose="02040503050406030204" pitchFamily="18" charset="0"/>
                          <a:sym typeface="Wingdings" panose="05000000000000000000" pitchFamily="2" charset="2"/>
                        </a:rPr>
                        <m:t>=30∙</m:t>
                      </m:r>
                      <m:sSup>
                        <m:sSupPr>
                          <m:ctrlPr>
                            <a:rPr lang="it-IT" i="1">
                              <a:latin typeface="Cambria Math" panose="02040503050406030204" pitchFamily="18" charset="0"/>
                              <a:ea typeface="Cambria Math" panose="02040503050406030204" pitchFamily="18" charset="0"/>
                              <a:sym typeface="Wingdings" panose="05000000000000000000" pitchFamily="2" charset="2"/>
                            </a:rPr>
                          </m:ctrlPr>
                        </m:sSupPr>
                        <m:e>
                          <m:r>
                            <a:rPr lang="it-IT" i="1">
                              <a:latin typeface="Cambria Math" panose="02040503050406030204" pitchFamily="18" charset="0"/>
                              <a:ea typeface="Cambria Math" panose="02040503050406030204" pitchFamily="18" charset="0"/>
                              <a:sym typeface="Wingdings" panose="05000000000000000000" pitchFamily="2" charset="2"/>
                            </a:rPr>
                            <m:t>10</m:t>
                          </m:r>
                        </m:e>
                        <m:sup>
                          <m:r>
                            <a:rPr lang="it-IT" i="1">
                              <a:latin typeface="Cambria Math" panose="02040503050406030204" pitchFamily="18" charset="0"/>
                              <a:ea typeface="Cambria Math" panose="02040503050406030204" pitchFamily="18" charset="0"/>
                              <a:sym typeface="Wingdings" panose="05000000000000000000" pitchFamily="2" charset="2"/>
                            </a:rPr>
                            <m:t>−3</m:t>
                          </m:r>
                        </m:sup>
                      </m:sSup>
                      <m:r>
                        <a:rPr lang="it-IT" i="1">
                          <a:latin typeface="Cambria Math" panose="02040503050406030204" pitchFamily="18" charset="0"/>
                          <a:ea typeface="Cambria Math" panose="02040503050406030204" pitchFamily="18" charset="0"/>
                          <a:sym typeface="Wingdings" panose="05000000000000000000" pitchFamily="2" charset="2"/>
                        </a:rPr>
                        <m:t>𝑠</m:t>
                      </m:r>
                      <m:r>
                        <a:rPr lang="it-IT" i="1">
                          <a:latin typeface="Cambria Math" panose="02040503050406030204" pitchFamily="18" charset="0"/>
                          <a:ea typeface="Cambria Math" panose="02040503050406030204" pitchFamily="18" charset="0"/>
                          <a:sym typeface="Wingdings" panose="05000000000000000000" pitchFamily="2" charset="2"/>
                        </a:rPr>
                        <m:t>=30 </m:t>
                      </m:r>
                      <m:r>
                        <a:rPr lang="it-IT" i="1">
                          <a:latin typeface="Cambria Math" panose="02040503050406030204" pitchFamily="18" charset="0"/>
                          <a:ea typeface="Cambria Math" panose="02040503050406030204" pitchFamily="18" charset="0"/>
                          <a:sym typeface="Wingdings" panose="05000000000000000000" pitchFamily="2" charset="2"/>
                        </a:rPr>
                        <m:t>𝑚𝑠</m:t>
                      </m:r>
                    </m:oMath>
                  </m:oMathPara>
                </a14:m>
                <a:endParaRPr lang="it-IT" dirty="0"/>
              </a:p>
            </p:txBody>
          </p:sp>
        </mc:Choice>
        <mc:Fallback xmlns="">
          <p:sp>
            <p:nvSpPr>
              <p:cNvPr id="32" name="Rettangolo 31">
                <a:extLst>
                  <a:ext uri="{FF2B5EF4-FFF2-40B4-BE49-F238E27FC236}">
                    <a16:creationId xmlns:a16="http://schemas.microsoft.com/office/drawing/2014/main" id="{6A8D845B-E822-4965-B32B-57258B5C0884}"/>
                  </a:ext>
                </a:extLst>
              </p:cNvPr>
              <p:cNvSpPr>
                <a:spLocks noRot="1" noChangeAspect="1" noMove="1" noResize="1" noEditPoints="1" noAdjustHandles="1" noChangeArrowheads="1" noChangeShapeType="1" noTextEdit="1"/>
              </p:cNvSpPr>
              <p:nvPr/>
            </p:nvSpPr>
            <p:spPr>
              <a:xfrm>
                <a:off x="949911" y="2459478"/>
                <a:ext cx="4658904" cy="664926"/>
              </a:xfrm>
              <a:prstGeom prst="rect">
                <a:avLst/>
              </a:prstGeom>
              <a:blipFill>
                <a:blip r:embed="rId5"/>
                <a:stretch>
                  <a:fillRect/>
                </a:stretch>
              </a:blipFill>
            </p:spPr>
            <p:txBody>
              <a:bodyPr/>
              <a:lstStyle/>
              <a:p>
                <a:r>
                  <a:rPr lang="it-IT">
                    <a:noFill/>
                  </a:rPr>
                  <a:t> </a:t>
                </a:r>
              </a:p>
            </p:txBody>
          </p:sp>
        </mc:Fallback>
      </mc:AlternateContent>
      <p:cxnSp>
        <p:nvCxnSpPr>
          <p:cNvPr id="34" name="Connettore 2 33">
            <a:extLst>
              <a:ext uri="{FF2B5EF4-FFF2-40B4-BE49-F238E27FC236}">
                <a16:creationId xmlns:a16="http://schemas.microsoft.com/office/drawing/2014/main" id="{A1A1D546-EE32-45E0-BD3E-E2F350FAAD10}"/>
              </a:ext>
            </a:extLst>
          </p:cNvPr>
          <p:cNvCxnSpPr>
            <a:cxnSpLocks/>
            <a:stCxn id="32" idx="2"/>
          </p:cNvCxnSpPr>
          <p:nvPr/>
        </p:nvCxnSpPr>
        <p:spPr>
          <a:xfrm>
            <a:off x="3279363" y="3124404"/>
            <a:ext cx="484769" cy="6091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5" name="Rettangolo 34">
                <a:extLst>
                  <a:ext uri="{FF2B5EF4-FFF2-40B4-BE49-F238E27FC236}">
                    <a16:creationId xmlns:a16="http://schemas.microsoft.com/office/drawing/2014/main" id="{7872458B-2C88-4EC7-920A-08B31D9ED7F3}"/>
                  </a:ext>
                </a:extLst>
              </p:cNvPr>
              <p:cNvSpPr/>
              <p:nvPr/>
            </p:nvSpPr>
            <p:spPr>
              <a:xfrm>
                <a:off x="7467309" y="2624263"/>
                <a:ext cx="4005135" cy="45762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it-IT" sz="1600" i="1">
                          <a:latin typeface="Cambria Math" panose="02040503050406030204" pitchFamily="18" charset="0"/>
                          <a:ea typeface="Cambria Math" panose="02040503050406030204" pitchFamily="18" charset="0"/>
                        </a:rPr>
                        <m:t>𝜏</m:t>
                      </m:r>
                      <m:r>
                        <a:rPr lang="it-IT" sz="1600" i="1">
                          <a:latin typeface="Cambria Math" panose="02040503050406030204" pitchFamily="18" charset="0"/>
                          <a:ea typeface="Cambria Math" panose="02040503050406030204" pitchFamily="18" charset="0"/>
                        </a:rPr>
                        <m:t>=</m:t>
                      </m:r>
                      <m:f>
                        <m:fPr>
                          <m:type m:val="skw"/>
                          <m:ctrlPr>
                            <a:rPr lang="it-IT" sz="1600" i="1">
                              <a:latin typeface="Cambria Math" panose="02040503050406030204" pitchFamily="18" charset="0"/>
                              <a:ea typeface="Cambria Math" panose="02040503050406030204" pitchFamily="18" charset="0"/>
                            </a:rPr>
                          </m:ctrlPr>
                        </m:fPr>
                        <m:num>
                          <m:r>
                            <a:rPr lang="it-IT" sz="1600" i="1">
                              <a:latin typeface="Cambria Math" panose="02040503050406030204" pitchFamily="18" charset="0"/>
                              <a:ea typeface="Cambria Math" panose="02040503050406030204" pitchFamily="18" charset="0"/>
                            </a:rPr>
                            <m:t>5</m:t>
                          </m:r>
                          <m:r>
                            <a:rPr lang="it-IT" sz="1600" i="1">
                              <a:latin typeface="Cambria Math" panose="02040503050406030204" pitchFamily="18" charset="0"/>
                              <a:ea typeface="Cambria Math" panose="02040503050406030204" pitchFamily="18" charset="0"/>
                            </a:rPr>
                            <m:t>𝜇</m:t>
                          </m:r>
                          <m:r>
                            <a:rPr lang="it-IT" sz="1600" i="1">
                              <a:latin typeface="Cambria Math" panose="02040503050406030204" pitchFamily="18" charset="0"/>
                              <a:ea typeface="Cambria Math" panose="02040503050406030204" pitchFamily="18" charset="0"/>
                            </a:rPr>
                            <m:t>𝑠</m:t>
                          </m:r>
                        </m:num>
                        <m:den>
                          <m:r>
                            <a:rPr lang="it-IT" sz="1600" i="1">
                              <a:latin typeface="Cambria Math" panose="02040503050406030204" pitchFamily="18" charset="0"/>
                              <a:ea typeface="Cambria Math" panose="02040503050406030204" pitchFamily="18" charset="0"/>
                            </a:rPr>
                            <m:t>𝐾𝑚</m:t>
                          </m:r>
                        </m:den>
                      </m:f>
                      <m:r>
                        <a:rPr lang="it-IT" sz="1600" i="1">
                          <a:latin typeface="Cambria Math" panose="02040503050406030204" pitchFamily="18" charset="0"/>
                          <a:ea typeface="Cambria Math" panose="02040503050406030204" pitchFamily="18" charset="0"/>
                        </a:rPr>
                        <m:t>∙600 </m:t>
                      </m:r>
                      <m:r>
                        <a:rPr lang="it-IT" sz="1600" i="1">
                          <a:latin typeface="Cambria Math" panose="02040503050406030204" pitchFamily="18" charset="0"/>
                          <a:ea typeface="Cambria Math" panose="02040503050406030204" pitchFamily="18" charset="0"/>
                        </a:rPr>
                        <m:t>𝐾𝑚</m:t>
                      </m:r>
                      <m:r>
                        <a:rPr lang="it-IT" sz="1600" i="1">
                          <a:latin typeface="Cambria Math" panose="02040503050406030204" pitchFamily="18" charset="0"/>
                          <a:ea typeface="Cambria Math" panose="02040503050406030204" pitchFamily="18" charset="0"/>
                        </a:rPr>
                        <m:t>=3000 </m:t>
                      </m:r>
                      <m:r>
                        <a:rPr lang="it-IT" sz="1600" i="1">
                          <a:latin typeface="Cambria Math" panose="02040503050406030204" pitchFamily="18" charset="0"/>
                          <a:ea typeface="Cambria Math" panose="02040503050406030204" pitchFamily="18" charset="0"/>
                        </a:rPr>
                        <m:t>𝜇</m:t>
                      </m:r>
                      <m:r>
                        <a:rPr lang="it-IT" sz="1600" i="1">
                          <a:latin typeface="Cambria Math" panose="02040503050406030204" pitchFamily="18" charset="0"/>
                          <a:ea typeface="Cambria Math" panose="02040503050406030204" pitchFamily="18" charset="0"/>
                        </a:rPr>
                        <m:t>𝑠</m:t>
                      </m:r>
                      <m:r>
                        <a:rPr lang="it-IT" sz="1600" i="1">
                          <a:latin typeface="Cambria Math" panose="02040503050406030204" pitchFamily="18" charset="0"/>
                          <a:ea typeface="Cambria Math" panose="02040503050406030204" pitchFamily="18" charset="0"/>
                        </a:rPr>
                        <m:t>=3.0 </m:t>
                      </m:r>
                      <m:r>
                        <a:rPr lang="it-IT" sz="1600" i="1">
                          <a:latin typeface="Cambria Math" panose="02040503050406030204" pitchFamily="18" charset="0"/>
                          <a:ea typeface="Cambria Math" panose="02040503050406030204" pitchFamily="18" charset="0"/>
                        </a:rPr>
                        <m:t>𝑚𝑠</m:t>
                      </m:r>
                    </m:oMath>
                  </m:oMathPara>
                </a14:m>
                <a:endParaRPr lang="it-IT" sz="1600" dirty="0"/>
              </a:p>
            </p:txBody>
          </p:sp>
        </mc:Choice>
        <mc:Fallback xmlns="">
          <p:sp>
            <p:nvSpPr>
              <p:cNvPr id="35" name="Rettangolo 34">
                <a:extLst>
                  <a:ext uri="{FF2B5EF4-FFF2-40B4-BE49-F238E27FC236}">
                    <a16:creationId xmlns:a16="http://schemas.microsoft.com/office/drawing/2014/main" id="{7872458B-2C88-4EC7-920A-08B31D9ED7F3}"/>
                  </a:ext>
                </a:extLst>
              </p:cNvPr>
              <p:cNvSpPr>
                <a:spLocks noRot="1" noChangeAspect="1" noMove="1" noResize="1" noEditPoints="1" noAdjustHandles="1" noChangeArrowheads="1" noChangeShapeType="1" noTextEdit="1"/>
              </p:cNvSpPr>
              <p:nvPr/>
            </p:nvSpPr>
            <p:spPr>
              <a:xfrm>
                <a:off x="7467309" y="2624263"/>
                <a:ext cx="4005135" cy="457626"/>
              </a:xfrm>
              <a:prstGeom prst="rect">
                <a:avLst/>
              </a:prstGeom>
              <a:blipFill>
                <a:blip r:embed="rId6"/>
                <a:stretch>
                  <a:fillRect t="-92105" b="-150000"/>
                </a:stretch>
              </a:blipFill>
            </p:spPr>
            <p:txBody>
              <a:bodyPr/>
              <a:lstStyle/>
              <a:p>
                <a:r>
                  <a:rPr lang="it-IT">
                    <a:noFill/>
                  </a:rPr>
                  <a:t> </a:t>
                </a:r>
              </a:p>
            </p:txBody>
          </p:sp>
        </mc:Fallback>
      </mc:AlternateContent>
      <p:cxnSp>
        <p:nvCxnSpPr>
          <p:cNvPr id="38" name="Connettore 2 37">
            <a:extLst>
              <a:ext uri="{FF2B5EF4-FFF2-40B4-BE49-F238E27FC236}">
                <a16:creationId xmlns:a16="http://schemas.microsoft.com/office/drawing/2014/main" id="{5AFDA247-1169-43D6-A2C0-A3D6199CC47E}"/>
              </a:ext>
            </a:extLst>
          </p:cNvPr>
          <p:cNvCxnSpPr>
            <a:cxnSpLocks/>
            <a:stCxn id="35" idx="2"/>
          </p:cNvCxnSpPr>
          <p:nvPr/>
        </p:nvCxnSpPr>
        <p:spPr>
          <a:xfrm flipH="1">
            <a:off x="5258510" y="3081889"/>
            <a:ext cx="4211367" cy="6516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Rettangolo con angoli arrotondati 9">
            <a:extLst>
              <a:ext uri="{FF2B5EF4-FFF2-40B4-BE49-F238E27FC236}">
                <a16:creationId xmlns:a16="http://schemas.microsoft.com/office/drawing/2014/main" id="{21B356A7-C154-F34A-8492-F5DBAE5B7401}"/>
              </a:ext>
            </a:extLst>
          </p:cNvPr>
          <p:cNvSpPr/>
          <p:nvPr/>
        </p:nvSpPr>
        <p:spPr>
          <a:xfrm>
            <a:off x="2273260" y="1327760"/>
            <a:ext cx="390013" cy="641519"/>
          </a:xfrm>
          <a:prstGeom prst="round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Rettangolo con angoli arrotondati 23">
            <a:extLst>
              <a:ext uri="{FF2B5EF4-FFF2-40B4-BE49-F238E27FC236}">
                <a16:creationId xmlns:a16="http://schemas.microsoft.com/office/drawing/2014/main" id="{2ADB05FD-6F23-6447-B6B1-D3AA365B4ECF}"/>
              </a:ext>
            </a:extLst>
          </p:cNvPr>
          <p:cNvSpPr/>
          <p:nvPr/>
        </p:nvSpPr>
        <p:spPr>
          <a:xfrm>
            <a:off x="4853738" y="1361988"/>
            <a:ext cx="390013" cy="641519"/>
          </a:xfrm>
          <a:prstGeom prst="round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Rettangolo con angoli arrotondati 25">
            <a:extLst>
              <a:ext uri="{FF2B5EF4-FFF2-40B4-BE49-F238E27FC236}">
                <a16:creationId xmlns:a16="http://schemas.microsoft.com/office/drawing/2014/main" id="{5F027084-B880-4941-BDD0-72C804134641}"/>
              </a:ext>
            </a:extLst>
          </p:cNvPr>
          <p:cNvSpPr/>
          <p:nvPr/>
        </p:nvSpPr>
        <p:spPr>
          <a:xfrm>
            <a:off x="8252782" y="1377482"/>
            <a:ext cx="390013" cy="641519"/>
          </a:xfrm>
          <a:prstGeom prst="round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9" name="Rettangolo con angoli arrotondati 28">
            <a:extLst>
              <a:ext uri="{FF2B5EF4-FFF2-40B4-BE49-F238E27FC236}">
                <a16:creationId xmlns:a16="http://schemas.microsoft.com/office/drawing/2014/main" id="{91242F18-B755-124A-80D1-84676DBC5655}"/>
              </a:ext>
            </a:extLst>
          </p:cNvPr>
          <p:cNvSpPr/>
          <p:nvPr/>
        </p:nvSpPr>
        <p:spPr>
          <a:xfrm>
            <a:off x="3353749" y="3507609"/>
            <a:ext cx="608651" cy="641519"/>
          </a:xfrm>
          <a:prstGeom prst="round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2" name="Ovale 11">
            <a:extLst>
              <a:ext uri="{FF2B5EF4-FFF2-40B4-BE49-F238E27FC236}">
                <a16:creationId xmlns:a16="http://schemas.microsoft.com/office/drawing/2014/main" id="{A31B20D2-F6BA-B844-93A8-F34D4B886D46}"/>
              </a:ext>
            </a:extLst>
          </p:cNvPr>
          <p:cNvSpPr/>
          <p:nvPr/>
        </p:nvSpPr>
        <p:spPr>
          <a:xfrm>
            <a:off x="6461760" y="1327760"/>
            <a:ext cx="573024" cy="712401"/>
          </a:xfrm>
          <a:prstGeom prst="ellipse">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0" name="Ovale 29">
            <a:extLst>
              <a:ext uri="{FF2B5EF4-FFF2-40B4-BE49-F238E27FC236}">
                <a16:creationId xmlns:a16="http://schemas.microsoft.com/office/drawing/2014/main" id="{DE2E4166-52FC-FD44-8703-5A79605EA41C}"/>
              </a:ext>
            </a:extLst>
          </p:cNvPr>
          <p:cNvSpPr/>
          <p:nvPr/>
        </p:nvSpPr>
        <p:spPr>
          <a:xfrm>
            <a:off x="9833540" y="1342040"/>
            <a:ext cx="573024" cy="712401"/>
          </a:xfrm>
          <a:prstGeom prst="ellipse">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201602254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1">
            <a:extLst>
              <a:ext uri="{FF2B5EF4-FFF2-40B4-BE49-F238E27FC236}">
                <a16:creationId xmlns:a16="http://schemas.microsoft.com/office/drawing/2014/main" id="{3D514691-CB1E-4644-A138-93E0D9A853A4}"/>
              </a:ext>
            </a:extLst>
          </p:cNvPr>
          <p:cNvSpPr txBox="1">
            <a:spLocks/>
          </p:cNvSpPr>
          <p:nvPr/>
        </p:nvSpPr>
        <p:spPr>
          <a:xfrm>
            <a:off x="1865727" y="2766218"/>
            <a:ext cx="8460545" cy="662782"/>
          </a:xfrm>
          <a:prstGeom prst="rect">
            <a:avLst/>
          </a:prstGeom>
        </p:spPr>
        <p:txBody>
          <a:bodyPr/>
          <a:lstStyle>
            <a:defPPr>
              <a:defRPr lang="it-IT"/>
            </a:defPPr>
            <a:lvl1pPr indent="0">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vl2pPr marL="742950" indent="-285750">
              <a:spcBef>
                <a:spcPct val="20000"/>
              </a:spcBef>
              <a:buFont typeface="Arial" panose="020B0604020202020204" pitchFamily="34" charset="0"/>
              <a:buChar char="–"/>
              <a:defRPr sz="2800"/>
            </a:lvl2pPr>
            <a:lvl3pPr marL="1143000" indent="-228600">
              <a:spcBef>
                <a:spcPct val="20000"/>
              </a:spcBef>
              <a:buFont typeface="Arial" panose="020B0604020202020204" pitchFamily="34" charset="0"/>
              <a:buChar char="•"/>
              <a:defRPr sz="2400"/>
            </a:lvl3pPr>
            <a:lvl4pPr marL="1600200" indent="-228600">
              <a:spcBef>
                <a:spcPct val="20000"/>
              </a:spcBef>
              <a:buFont typeface="Arial" panose="020B0604020202020204" pitchFamily="34" charset="0"/>
              <a:buChar char="–"/>
              <a:defRPr sz="2000"/>
            </a:lvl4pPr>
            <a:lvl5pPr marL="2057400" indent="-228600">
              <a:spcBef>
                <a:spcPct val="20000"/>
              </a:spcBef>
              <a:buFont typeface="Arial" panose="020B0604020202020204" pitchFamily="34" charset="0"/>
              <a:buChar char="»"/>
              <a:defRPr sz="2000"/>
            </a:lvl5pPr>
            <a:lvl6pPr marL="2514600" indent="-228600">
              <a:spcBef>
                <a:spcPct val="20000"/>
              </a:spcBef>
              <a:buFont typeface="Arial" panose="020B0604020202020204" pitchFamily="34" charset="0"/>
              <a:buChar char="•"/>
              <a:defRPr sz="2000"/>
            </a:lvl6pPr>
            <a:lvl7pPr marL="2971800" indent="-228600">
              <a:spcBef>
                <a:spcPct val="20000"/>
              </a:spcBef>
              <a:buFont typeface="Arial" panose="020B0604020202020204" pitchFamily="34" charset="0"/>
              <a:buChar char="•"/>
              <a:defRPr sz="20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pPr algn="ctr"/>
            <a:r>
              <a:rPr lang="it-IT" dirty="0"/>
              <a:t>Esercizio 8 – UTILIZZO DI TRACEROUTE</a:t>
            </a:r>
          </a:p>
        </p:txBody>
      </p:sp>
      <p:sp>
        <p:nvSpPr>
          <p:cNvPr id="2" name="TextBox 1">
            <a:extLst>
              <a:ext uri="{FF2B5EF4-FFF2-40B4-BE49-F238E27FC236}">
                <a16:creationId xmlns:a16="http://schemas.microsoft.com/office/drawing/2014/main" id="{48E2B5CB-607E-40F2-B3F0-3C3E058046BF}"/>
              </a:ext>
            </a:extLst>
          </p:cNvPr>
          <p:cNvSpPr txBox="1"/>
          <p:nvPr/>
        </p:nvSpPr>
        <p:spPr>
          <a:xfrm>
            <a:off x="3657600" y="3368431"/>
            <a:ext cx="4345354" cy="646331"/>
          </a:xfrm>
          <a:prstGeom prst="rect">
            <a:avLst/>
          </a:prstGeom>
          <a:noFill/>
        </p:spPr>
        <p:txBody>
          <a:bodyPr wrap="square" rtlCol="0">
            <a:spAutoFit/>
          </a:bodyPr>
          <a:lstStyle/>
          <a:p>
            <a:r>
              <a:rPr lang="it-IT" dirty="0"/>
              <a:t>Permette di vedere il percorso che fanno i pacchetti in rete</a:t>
            </a:r>
          </a:p>
        </p:txBody>
      </p:sp>
    </p:spTree>
    <p:extLst>
      <p:ext uri="{BB962C8B-B14F-4D97-AF65-F5344CB8AC3E}">
        <p14:creationId xmlns:p14="http://schemas.microsoft.com/office/powerpoint/2010/main" val="317100747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a:extLst>
              <a:ext uri="{FF2B5EF4-FFF2-40B4-BE49-F238E27FC236}">
                <a16:creationId xmlns:a16="http://schemas.microsoft.com/office/drawing/2014/main" id="{5D3C3550-CF4C-44D6-8FC0-037050325241}"/>
              </a:ext>
            </a:extLst>
          </p:cNvPr>
          <p:cNvSpPr>
            <a:spLocks noGrp="1"/>
          </p:cNvSpPr>
          <p:nvPr>
            <p:ph type="ftr" sz="quarter" idx="11"/>
          </p:nvPr>
        </p:nvSpPr>
        <p:spPr/>
        <p:txBody>
          <a:bodyPr/>
          <a:lstStyle/>
          <a:p>
            <a:endParaRPr lang="it-IT" dirty="0"/>
          </a:p>
        </p:txBody>
      </p:sp>
      <p:sp>
        <p:nvSpPr>
          <p:cNvPr id="3" name="Titolo 1">
            <a:extLst>
              <a:ext uri="{FF2B5EF4-FFF2-40B4-BE49-F238E27FC236}">
                <a16:creationId xmlns:a16="http://schemas.microsoft.com/office/drawing/2014/main" id="{DC35703E-020E-4C81-85DA-7306FB89E65A}"/>
              </a:ext>
            </a:extLst>
          </p:cNvPr>
          <p:cNvSpPr txBox="1">
            <a:spLocks/>
          </p:cNvSpPr>
          <p:nvPr/>
        </p:nvSpPr>
        <p:spPr>
          <a:xfrm>
            <a:off x="1934817" y="497477"/>
            <a:ext cx="8460545" cy="662782"/>
          </a:xfrm>
          <a:prstGeom prst="rect">
            <a:avLst/>
          </a:prstGeom>
        </p:spPr>
        <p:txBody>
          <a:bodyPr/>
          <a:lstStyle>
            <a:defPPr>
              <a:defRPr lang="it-IT"/>
            </a:defPPr>
            <a:lvl1pPr>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stStyle>
          <a:p>
            <a:r>
              <a:rPr lang="it-IT" dirty="0"/>
              <a:t>Esercizio 8 – Utilizzo di </a:t>
            </a:r>
            <a:r>
              <a:rPr lang="it-IT" dirty="0" err="1"/>
              <a:t>Traceroute</a:t>
            </a:r>
            <a:endParaRPr lang="it-IT" dirty="0"/>
          </a:p>
        </p:txBody>
      </p:sp>
      <p:cxnSp>
        <p:nvCxnSpPr>
          <p:cNvPr id="4" name="Connettore diritto 3">
            <a:extLst>
              <a:ext uri="{FF2B5EF4-FFF2-40B4-BE49-F238E27FC236}">
                <a16:creationId xmlns:a16="http://schemas.microsoft.com/office/drawing/2014/main" id="{CA069604-88BB-4519-BD18-639909F54761}"/>
              </a:ext>
            </a:extLst>
          </p:cNvPr>
          <p:cNvCxnSpPr/>
          <p:nvPr/>
        </p:nvCxnSpPr>
        <p:spPr>
          <a:xfrm>
            <a:off x="1934817" y="1378226"/>
            <a:ext cx="9687340"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CasellaDiTesto 4">
            <a:extLst>
              <a:ext uri="{FF2B5EF4-FFF2-40B4-BE49-F238E27FC236}">
                <a16:creationId xmlns:a16="http://schemas.microsoft.com/office/drawing/2014/main" id="{3F36FBB1-F56D-4C03-A4FC-C90AC8DC61FB}"/>
              </a:ext>
            </a:extLst>
          </p:cNvPr>
          <p:cNvSpPr txBox="1"/>
          <p:nvPr/>
        </p:nvSpPr>
        <p:spPr>
          <a:xfrm>
            <a:off x="514905" y="1546027"/>
            <a:ext cx="6806928" cy="369332"/>
          </a:xfrm>
          <a:prstGeom prst="rect">
            <a:avLst/>
          </a:prstGeom>
          <a:noFill/>
        </p:spPr>
        <p:txBody>
          <a:bodyPr wrap="none" rtlCol="0">
            <a:spAutoFit/>
          </a:bodyPr>
          <a:lstStyle/>
          <a:p>
            <a:r>
              <a:rPr lang="it-IT" dirty="0"/>
              <a:t>TRACEROUTE è un Programma diagnostico: </a:t>
            </a:r>
            <a:r>
              <a:rPr lang="it-IT" dirty="0">
                <a:hlinkClick r:id="rId2"/>
              </a:rPr>
              <a:t>http://www.traceroute.org</a:t>
            </a:r>
            <a:r>
              <a:rPr lang="it-IT" dirty="0"/>
              <a:t> </a:t>
            </a:r>
          </a:p>
        </p:txBody>
      </p:sp>
      <p:pic>
        <p:nvPicPr>
          <p:cNvPr id="6" name="Immagine 5">
            <a:extLst>
              <a:ext uri="{FF2B5EF4-FFF2-40B4-BE49-F238E27FC236}">
                <a16:creationId xmlns:a16="http://schemas.microsoft.com/office/drawing/2014/main" id="{AE5340CF-3E53-448C-8186-8D8F114FE987}"/>
              </a:ext>
            </a:extLst>
          </p:cNvPr>
          <p:cNvPicPr>
            <a:picLocks noChangeAspect="1"/>
          </p:cNvPicPr>
          <p:nvPr/>
        </p:nvPicPr>
        <p:blipFill>
          <a:blip r:embed="rId3"/>
          <a:stretch>
            <a:fillRect/>
          </a:stretch>
        </p:blipFill>
        <p:spPr>
          <a:xfrm>
            <a:off x="859051" y="2083159"/>
            <a:ext cx="10238035" cy="4279743"/>
          </a:xfrm>
          <a:prstGeom prst="rect">
            <a:avLst/>
          </a:prstGeom>
        </p:spPr>
      </p:pic>
      <p:sp>
        <p:nvSpPr>
          <p:cNvPr id="7" name="Freccia a destra 6">
            <a:extLst>
              <a:ext uri="{FF2B5EF4-FFF2-40B4-BE49-F238E27FC236}">
                <a16:creationId xmlns:a16="http://schemas.microsoft.com/office/drawing/2014/main" id="{9DEC74A8-809C-4E2F-81D7-0FD044DC7AE2}"/>
              </a:ext>
            </a:extLst>
          </p:cNvPr>
          <p:cNvSpPr/>
          <p:nvPr/>
        </p:nvSpPr>
        <p:spPr>
          <a:xfrm rot="9027153">
            <a:off x="4252404" y="4261280"/>
            <a:ext cx="978408" cy="484632"/>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 name="CasellaDiTesto 7">
            <a:extLst>
              <a:ext uri="{FF2B5EF4-FFF2-40B4-BE49-F238E27FC236}">
                <a16:creationId xmlns:a16="http://schemas.microsoft.com/office/drawing/2014/main" id="{2BDD00CE-D9B3-4D5E-A3DB-96F9CDD22207}"/>
              </a:ext>
            </a:extLst>
          </p:cNvPr>
          <p:cNvSpPr txBox="1"/>
          <p:nvPr/>
        </p:nvSpPr>
        <p:spPr>
          <a:xfrm>
            <a:off x="5184560" y="4134264"/>
            <a:ext cx="5588068" cy="369332"/>
          </a:xfrm>
          <a:prstGeom prst="rect">
            <a:avLst/>
          </a:prstGeom>
          <a:noFill/>
        </p:spPr>
        <p:txBody>
          <a:bodyPr wrap="none" rtlCol="0">
            <a:spAutoFit/>
          </a:bodyPr>
          <a:lstStyle/>
          <a:p>
            <a:r>
              <a:rPr lang="it-IT" dirty="0"/>
              <a:t>Selezionate il paese di appartenenza del server originante</a:t>
            </a:r>
          </a:p>
        </p:txBody>
      </p:sp>
    </p:spTree>
    <p:extLst>
      <p:ext uri="{BB962C8B-B14F-4D97-AF65-F5344CB8AC3E}">
        <p14:creationId xmlns:p14="http://schemas.microsoft.com/office/powerpoint/2010/main" val="2429913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strips(downLeft)">
                                      <p:cBhvr>
                                        <p:cTn id="7" dur="500"/>
                                        <p:tgtEl>
                                          <p:spTgt spid="7"/>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strips(downLeft)">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CBB1B60A-1EE0-2CA6-F757-DEE32AAF5640}"/>
              </a:ext>
            </a:extLst>
          </p:cNvPr>
          <p:cNvSpPr txBox="1"/>
          <p:nvPr/>
        </p:nvSpPr>
        <p:spPr>
          <a:xfrm>
            <a:off x="386862" y="269631"/>
            <a:ext cx="3780202" cy="584775"/>
          </a:xfrm>
          <a:prstGeom prst="rect">
            <a:avLst/>
          </a:prstGeom>
          <a:noFill/>
        </p:spPr>
        <p:txBody>
          <a:bodyPr wrap="none" rtlCol="0">
            <a:spAutoFit/>
          </a:bodyPr>
          <a:lstStyle/>
          <a:p>
            <a:r>
              <a:rPr lang="it-IT" sz="3200" b="1" dirty="0">
                <a:solidFill>
                  <a:srgbClr val="C00000"/>
                </a:solidFill>
                <a:latin typeface="Century Gothic" panose="020B0502020202020204" pitchFamily="34" charset="0"/>
              </a:rPr>
              <a:t>Terminologia DNS</a:t>
            </a:r>
          </a:p>
        </p:txBody>
      </p:sp>
      <p:sp>
        <p:nvSpPr>
          <p:cNvPr id="4" name="CasellaDiTesto 3">
            <a:extLst>
              <a:ext uri="{FF2B5EF4-FFF2-40B4-BE49-F238E27FC236}">
                <a16:creationId xmlns:a16="http://schemas.microsoft.com/office/drawing/2014/main" id="{B9C0BF61-0EEC-70F0-2E05-8F88BEB010F0}"/>
              </a:ext>
            </a:extLst>
          </p:cNvPr>
          <p:cNvSpPr txBox="1"/>
          <p:nvPr/>
        </p:nvSpPr>
        <p:spPr>
          <a:xfrm>
            <a:off x="417269" y="1076742"/>
            <a:ext cx="6497881" cy="5632311"/>
          </a:xfrm>
          <a:prstGeom prst="rect">
            <a:avLst/>
          </a:prstGeom>
          <a:noFill/>
        </p:spPr>
        <p:txBody>
          <a:bodyPr wrap="square">
            <a:spAutoFit/>
          </a:bodyPr>
          <a:lstStyle/>
          <a:p>
            <a:pPr algn="just"/>
            <a:r>
              <a:rPr lang="it-IT" sz="2400" b="1" dirty="0"/>
              <a:t>Recursive </a:t>
            </a:r>
            <a:r>
              <a:rPr lang="it-IT" sz="2400" b="1" dirty="0" err="1"/>
              <a:t>Nameserver</a:t>
            </a:r>
            <a:endParaRPr lang="it-IT" sz="2400" b="1" dirty="0"/>
          </a:p>
          <a:p>
            <a:pPr algn="just"/>
            <a:endParaRPr lang="it-IT" sz="2400" dirty="0"/>
          </a:p>
          <a:p>
            <a:pPr algn="just"/>
            <a:r>
              <a:rPr lang="it-IT" sz="2400" b="0" i="0" u="none" strike="noStrike" dirty="0">
                <a:solidFill>
                  <a:srgbClr val="222222"/>
                </a:solidFill>
                <a:effectLst/>
                <a:latin typeface="-apple-system"/>
              </a:rPr>
              <a:t>Un </a:t>
            </a:r>
            <a:r>
              <a:rPr lang="it-IT" sz="2400" b="0" i="0" u="none" strike="noStrike" dirty="0" err="1">
                <a:solidFill>
                  <a:srgbClr val="222222"/>
                </a:solidFill>
                <a:effectLst/>
                <a:latin typeface="-apple-system"/>
              </a:rPr>
              <a:t>resolver</a:t>
            </a:r>
            <a:r>
              <a:rPr lang="it-IT" sz="2400" b="0" i="0" u="none" strike="noStrike" dirty="0">
                <a:solidFill>
                  <a:srgbClr val="222222"/>
                </a:solidFill>
                <a:effectLst/>
                <a:latin typeface="-apple-system"/>
              </a:rPr>
              <a:t> ricorsivo (noto anche come DNS </a:t>
            </a:r>
            <a:r>
              <a:rPr lang="it-IT" sz="2400" b="0" i="0" u="none" strike="noStrike" dirty="0" err="1">
                <a:solidFill>
                  <a:srgbClr val="222222"/>
                </a:solidFill>
                <a:effectLst/>
                <a:latin typeface="-apple-system"/>
              </a:rPr>
              <a:t>recursor</a:t>
            </a:r>
            <a:r>
              <a:rPr lang="it-IT" sz="2400" b="0" i="0" u="none" strike="noStrike" dirty="0">
                <a:solidFill>
                  <a:srgbClr val="222222"/>
                </a:solidFill>
                <a:effectLst/>
                <a:latin typeface="-apple-system"/>
              </a:rPr>
              <a:t>) è la prima fermata in una query DNS. </a:t>
            </a:r>
          </a:p>
          <a:p>
            <a:pPr algn="just"/>
            <a:r>
              <a:rPr lang="it-IT" sz="2400" b="0" i="0" u="none" strike="noStrike" dirty="0">
                <a:solidFill>
                  <a:srgbClr val="222222"/>
                </a:solidFill>
                <a:effectLst/>
                <a:latin typeface="-apple-system"/>
              </a:rPr>
              <a:t>Il </a:t>
            </a:r>
            <a:r>
              <a:rPr lang="it-IT" sz="2400" b="0" i="0" u="none" strike="noStrike" dirty="0" err="1">
                <a:solidFill>
                  <a:srgbClr val="222222"/>
                </a:solidFill>
                <a:effectLst/>
                <a:latin typeface="-apple-system"/>
              </a:rPr>
              <a:t>resolver</a:t>
            </a:r>
            <a:r>
              <a:rPr lang="it-IT" sz="2400" b="0" i="0" u="none" strike="noStrike" dirty="0">
                <a:solidFill>
                  <a:srgbClr val="222222"/>
                </a:solidFill>
                <a:effectLst/>
                <a:latin typeface="-apple-system"/>
              </a:rPr>
              <a:t> ricorsivo funge da intermediario tra un client e un </a:t>
            </a:r>
            <a:r>
              <a:rPr lang="it-IT" sz="2400" b="0" i="0" u="none" strike="noStrike" dirty="0" err="1">
                <a:solidFill>
                  <a:srgbClr val="222222"/>
                </a:solidFill>
                <a:effectLst/>
                <a:latin typeface="-apple-system"/>
              </a:rPr>
              <a:t>nameserver</a:t>
            </a:r>
            <a:r>
              <a:rPr lang="it-IT" sz="2400" b="0" i="0" u="none" strike="noStrike" dirty="0">
                <a:solidFill>
                  <a:srgbClr val="222222"/>
                </a:solidFill>
                <a:effectLst/>
                <a:latin typeface="-apple-system"/>
              </a:rPr>
              <a:t> DNS. </a:t>
            </a:r>
          </a:p>
          <a:p>
            <a:pPr algn="just"/>
            <a:r>
              <a:rPr lang="it-IT" sz="2400" b="0" i="0" u="none" strike="noStrike" dirty="0">
                <a:solidFill>
                  <a:srgbClr val="222222"/>
                </a:solidFill>
                <a:effectLst/>
                <a:latin typeface="-apple-system"/>
              </a:rPr>
              <a:t>Dopo aver ricevuto una query DNS da un client Web, un </a:t>
            </a:r>
            <a:r>
              <a:rPr lang="it-IT" sz="2400" b="0" i="0" u="none" strike="noStrike" dirty="0" err="1">
                <a:solidFill>
                  <a:srgbClr val="222222"/>
                </a:solidFill>
                <a:effectLst/>
                <a:latin typeface="-apple-system"/>
              </a:rPr>
              <a:t>resolver</a:t>
            </a:r>
            <a:r>
              <a:rPr lang="it-IT" sz="2400" b="0" i="0" u="none" strike="noStrike" dirty="0">
                <a:solidFill>
                  <a:srgbClr val="222222"/>
                </a:solidFill>
                <a:effectLst/>
                <a:latin typeface="-apple-system"/>
              </a:rPr>
              <a:t> ricorsivo risponderà con i dati memorizzati nella cache o invierà una richiesta a un root </a:t>
            </a:r>
            <a:r>
              <a:rPr lang="it-IT" sz="2400" b="0" i="0" u="none" strike="noStrike" dirty="0" err="1">
                <a:solidFill>
                  <a:srgbClr val="222222"/>
                </a:solidFill>
                <a:effectLst/>
                <a:latin typeface="-apple-system"/>
              </a:rPr>
              <a:t>nameserver</a:t>
            </a:r>
            <a:r>
              <a:rPr lang="it-IT" sz="2400" b="0" i="0" u="none" strike="noStrike" dirty="0">
                <a:solidFill>
                  <a:srgbClr val="222222"/>
                </a:solidFill>
                <a:effectLst/>
                <a:latin typeface="-apple-system"/>
              </a:rPr>
              <a:t>, seguita da un'altra richiesta a un TLD </a:t>
            </a:r>
            <a:r>
              <a:rPr lang="it-IT" sz="2400" b="0" i="0" u="none" strike="noStrike" dirty="0" err="1">
                <a:solidFill>
                  <a:srgbClr val="222222"/>
                </a:solidFill>
                <a:effectLst/>
                <a:latin typeface="-apple-system"/>
              </a:rPr>
              <a:t>nameserver</a:t>
            </a:r>
            <a:r>
              <a:rPr lang="it-IT" sz="2400" b="0" i="0" u="none" strike="noStrike" dirty="0">
                <a:solidFill>
                  <a:srgbClr val="222222"/>
                </a:solidFill>
                <a:effectLst/>
                <a:latin typeface="-apple-system"/>
              </a:rPr>
              <a:t> e quindi un'ultima richiesta a un </a:t>
            </a:r>
            <a:r>
              <a:rPr lang="it-IT" sz="2400" b="0" i="0" u="none" strike="noStrike" dirty="0" err="1">
                <a:solidFill>
                  <a:srgbClr val="222222"/>
                </a:solidFill>
                <a:effectLst/>
                <a:latin typeface="-apple-system"/>
              </a:rPr>
              <a:t>nameserver</a:t>
            </a:r>
            <a:r>
              <a:rPr lang="it-IT" sz="2400" b="0" i="0" u="none" strike="noStrike" dirty="0">
                <a:solidFill>
                  <a:srgbClr val="222222"/>
                </a:solidFill>
                <a:effectLst/>
                <a:latin typeface="-apple-system"/>
              </a:rPr>
              <a:t> autoritativo. </a:t>
            </a:r>
          </a:p>
          <a:p>
            <a:pPr algn="just"/>
            <a:r>
              <a:rPr lang="it-IT" sz="2400" b="0" i="0" u="none" strike="noStrike" dirty="0">
                <a:solidFill>
                  <a:srgbClr val="222222"/>
                </a:solidFill>
                <a:effectLst/>
                <a:latin typeface="-apple-system"/>
              </a:rPr>
              <a:t>Dopo aver ricevuto una risposta dal </a:t>
            </a:r>
            <a:r>
              <a:rPr lang="it-IT" sz="2400" b="0" i="0" u="none" strike="noStrike" dirty="0" err="1">
                <a:solidFill>
                  <a:srgbClr val="222222"/>
                </a:solidFill>
                <a:effectLst/>
                <a:latin typeface="-apple-system"/>
              </a:rPr>
              <a:t>nameserver</a:t>
            </a:r>
            <a:r>
              <a:rPr lang="it-IT" sz="2400" b="0" i="0" u="none" strike="noStrike" dirty="0">
                <a:solidFill>
                  <a:srgbClr val="222222"/>
                </a:solidFill>
                <a:effectLst/>
                <a:latin typeface="-apple-system"/>
              </a:rPr>
              <a:t> autoritativo contenente l'indirizzo IP richiesto, il </a:t>
            </a:r>
            <a:r>
              <a:rPr lang="it-IT" sz="2400" b="0" i="0" u="none" strike="noStrike" dirty="0" err="1">
                <a:solidFill>
                  <a:srgbClr val="222222"/>
                </a:solidFill>
                <a:effectLst/>
                <a:latin typeface="-apple-system"/>
              </a:rPr>
              <a:t>resolver</a:t>
            </a:r>
            <a:r>
              <a:rPr lang="it-IT" sz="2400" b="0" i="0" u="none" strike="noStrike" dirty="0">
                <a:solidFill>
                  <a:srgbClr val="222222"/>
                </a:solidFill>
                <a:effectLst/>
                <a:latin typeface="-apple-system"/>
              </a:rPr>
              <a:t> ricorsivo invia quindi una risposta al client.</a:t>
            </a:r>
          </a:p>
        </p:txBody>
      </p:sp>
      <p:pic>
        <p:nvPicPr>
          <p:cNvPr id="1026" name="Picture 2" descr="Root nameserver DNS">
            <a:extLst>
              <a:ext uri="{FF2B5EF4-FFF2-40B4-BE49-F238E27FC236}">
                <a16:creationId xmlns:a16="http://schemas.microsoft.com/office/drawing/2014/main" id="{400F43E8-4DE7-D0CD-D8FB-643EB9A41B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15150" y="1849316"/>
            <a:ext cx="5121541" cy="31593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295989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a:extLst>
              <a:ext uri="{FF2B5EF4-FFF2-40B4-BE49-F238E27FC236}">
                <a16:creationId xmlns:a16="http://schemas.microsoft.com/office/drawing/2014/main" id="{31F87B23-EB37-4CFA-9DBF-CA57422848BD}"/>
              </a:ext>
            </a:extLst>
          </p:cNvPr>
          <p:cNvSpPr>
            <a:spLocks noGrp="1"/>
          </p:cNvSpPr>
          <p:nvPr>
            <p:ph type="ftr" sz="quarter" idx="11"/>
          </p:nvPr>
        </p:nvSpPr>
        <p:spPr/>
        <p:txBody>
          <a:bodyPr/>
          <a:lstStyle/>
          <a:p>
            <a:endParaRPr lang="it-IT" dirty="0"/>
          </a:p>
        </p:txBody>
      </p:sp>
      <p:sp>
        <p:nvSpPr>
          <p:cNvPr id="3" name="Titolo 1">
            <a:extLst>
              <a:ext uri="{FF2B5EF4-FFF2-40B4-BE49-F238E27FC236}">
                <a16:creationId xmlns:a16="http://schemas.microsoft.com/office/drawing/2014/main" id="{53147A7D-CFC0-41B9-A5CA-DFCB969B5762}"/>
              </a:ext>
            </a:extLst>
          </p:cNvPr>
          <p:cNvSpPr txBox="1">
            <a:spLocks/>
          </p:cNvSpPr>
          <p:nvPr/>
        </p:nvSpPr>
        <p:spPr>
          <a:xfrm>
            <a:off x="1934817" y="497477"/>
            <a:ext cx="8460545" cy="662782"/>
          </a:xfrm>
          <a:prstGeom prst="rect">
            <a:avLst/>
          </a:prstGeom>
        </p:spPr>
        <p:txBody>
          <a:bodyPr/>
          <a:lstStyle>
            <a:defPPr>
              <a:defRPr lang="it-IT"/>
            </a:defPPr>
            <a:lvl1pPr>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stStyle>
          <a:p>
            <a:r>
              <a:rPr lang="it-IT" dirty="0"/>
              <a:t>Esercizio 8 – Utilizzo di </a:t>
            </a:r>
            <a:r>
              <a:rPr lang="it-IT" dirty="0" err="1"/>
              <a:t>Traceroute</a:t>
            </a:r>
            <a:endParaRPr lang="it-IT" dirty="0"/>
          </a:p>
        </p:txBody>
      </p:sp>
      <p:cxnSp>
        <p:nvCxnSpPr>
          <p:cNvPr id="4" name="Connettore diritto 3">
            <a:extLst>
              <a:ext uri="{FF2B5EF4-FFF2-40B4-BE49-F238E27FC236}">
                <a16:creationId xmlns:a16="http://schemas.microsoft.com/office/drawing/2014/main" id="{A050EFCB-6AD0-4A0A-9CBB-14612982B456}"/>
              </a:ext>
            </a:extLst>
          </p:cNvPr>
          <p:cNvCxnSpPr/>
          <p:nvPr/>
        </p:nvCxnSpPr>
        <p:spPr>
          <a:xfrm>
            <a:off x="1252330" y="1005364"/>
            <a:ext cx="9687340" cy="0"/>
          </a:xfrm>
          <a:prstGeom prst="line">
            <a:avLst/>
          </a:prstGeom>
        </p:spPr>
        <p:style>
          <a:lnRef idx="1">
            <a:schemeClr val="accent1"/>
          </a:lnRef>
          <a:fillRef idx="0">
            <a:schemeClr val="accent1"/>
          </a:fillRef>
          <a:effectRef idx="0">
            <a:schemeClr val="accent1"/>
          </a:effectRef>
          <a:fontRef idx="minor">
            <a:schemeClr val="tx1"/>
          </a:fontRef>
        </p:style>
      </p:cxnSp>
      <p:pic>
        <p:nvPicPr>
          <p:cNvPr id="5" name="Immagine 4">
            <a:extLst>
              <a:ext uri="{FF2B5EF4-FFF2-40B4-BE49-F238E27FC236}">
                <a16:creationId xmlns:a16="http://schemas.microsoft.com/office/drawing/2014/main" id="{25FBC981-4316-4213-9F6E-E98C70DD4937}"/>
              </a:ext>
            </a:extLst>
          </p:cNvPr>
          <p:cNvPicPr>
            <a:picLocks noChangeAspect="1"/>
          </p:cNvPicPr>
          <p:nvPr/>
        </p:nvPicPr>
        <p:blipFill>
          <a:blip r:embed="rId2"/>
          <a:stretch>
            <a:fillRect/>
          </a:stretch>
        </p:blipFill>
        <p:spPr>
          <a:xfrm>
            <a:off x="2759395" y="1160259"/>
            <a:ext cx="6673210" cy="5220805"/>
          </a:xfrm>
          <a:prstGeom prst="rect">
            <a:avLst/>
          </a:prstGeom>
        </p:spPr>
      </p:pic>
      <p:sp>
        <p:nvSpPr>
          <p:cNvPr id="6" name="Ovale 5">
            <a:extLst>
              <a:ext uri="{FF2B5EF4-FFF2-40B4-BE49-F238E27FC236}">
                <a16:creationId xmlns:a16="http://schemas.microsoft.com/office/drawing/2014/main" id="{95C898C7-27AE-4B46-BFCC-96CC3D325D82}"/>
              </a:ext>
            </a:extLst>
          </p:cNvPr>
          <p:cNvSpPr/>
          <p:nvPr/>
        </p:nvSpPr>
        <p:spPr>
          <a:xfrm>
            <a:off x="2467992" y="2192784"/>
            <a:ext cx="1908699" cy="292964"/>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pSp>
        <p:nvGrpSpPr>
          <p:cNvPr id="9" name="Gruppo 8">
            <a:extLst>
              <a:ext uri="{FF2B5EF4-FFF2-40B4-BE49-F238E27FC236}">
                <a16:creationId xmlns:a16="http://schemas.microsoft.com/office/drawing/2014/main" id="{C50FF5B2-35FD-4839-8E25-B1ACF80CBB35}"/>
              </a:ext>
            </a:extLst>
          </p:cNvPr>
          <p:cNvGrpSpPr/>
          <p:nvPr/>
        </p:nvGrpSpPr>
        <p:grpSpPr>
          <a:xfrm>
            <a:off x="4376691" y="2116416"/>
            <a:ext cx="2853578" cy="405412"/>
            <a:chOff x="4376691" y="2116416"/>
            <a:chExt cx="2853578" cy="405412"/>
          </a:xfrm>
        </p:grpSpPr>
        <p:sp>
          <p:nvSpPr>
            <p:cNvPr id="7" name="Freccia a sinistra 6">
              <a:extLst>
                <a:ext uri="{FF2B5EF4-FFF2-40B4-BE49-F238E27FC236}">
                  <a16:creationId xmlns:a16="http://schemas.microsoft.com/office/drawing/2014/main" id="{EE8144F0-BFEA-4A99-B9D4-8F248327CA3A}"/>
                </a:ext>
              </a:extLst>
            </p:cNvPr>
            <p:cNvSpPr/>
            <p:nvPr/>
          </p:nvSpPr>
          <p:spPr>
            <a:xfrm>
              <a:off x="4376691" y="2156703"/>
              <a:ext cx="978104" cy="365125"/>
            </a:xfrm>
            <a:prstGeom prst="lef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 name="CasellaDiTesto 7">
              <a:extLst>
                <a:ext uri="{FF2B5EF4-FFF2-40B4-BE49-F238E27FC236}">
                  <a16:creationId xmlns:a16="http://schemas.microsoft.com/office/drawing/2014/main" id="{7EE535B6-ED24-4868-B351-A3D0C13F8329}"/>
                </a:ext>
              </a:extLst>
            </p:cNvPr>
            <p:cNvSpPr txBox="1"/>
            <p:nvPr/>
          </p:nvSpPr>
          <p:spPr>
            <a:xfrm>
              <a:off x="5411181" y="2116416"/>
              <a:ext cx="1819088" cy="369332"/>
            </a:xfrm>
            <a:prstGeom prst="rect">
              <a:avLst/>
            </a:prstGeom>
            <a:noFill/>
          </p:spPr>
          <p:txBody>
            <a:bodyPr wrap="none" rtlCol="0">
              <a:spAutoFit/>
            </a:bodyPr>
            <a:lstStyle/>
            <a:p>
              <a:r>
                <a:rPr lang="it-IT" dirty="0"/>
                <a:t>Scegliete il server</a:t>
              </a:r>
            </a:p>
          </p:txBody>
        </p:sp>
      </p:grpSp>
    </p:spTree>
    <p:extLst>
      <p:ext uri="{BB962C8B-B14F-4D97-AF65-F5344CB8AC3E}">
        <p14:creationId xmlns:p14="http://schemas.microsoft.com/office/powerpoint/2010/main" val="105596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a:extLst>
              <a:ext uri="{FF2B5EF4-FFF2-40B4-BE49-F238E27FC236}">
                <a16:creationId xmlns:a16="http://schemas.microsoft.com/office/drawing/2014/main" id="{D9D846E9-9ED3-4909-A36B-5DFFA2AAE6CD}"/>
              </a:ext>
            </a:extLst>
          </p:cNvPr>
          <p:cNvSpPr>
            <a:spLocks noGrp="1"/>
          </p:cNvSpPr>
          <p:nvPr>
            <p:ph type="ftr" sz="quarter" idx="11"/>
          </p:nvPr>
        </p:nvSpPr>
        <p:spPr/>
        <p:txBody>
          <a:bodyPr/>
          <a:lstStyle/>
          <a:p>
            <a:endParaRPr lang="it-IT" dirty="0"/>
          </a:p>
        </p:txBody>
      </p:sp>
      <p:sp>
        <p:nvSpPr>
          <p:cNvPr id="3" name="Titolo 1">
            <a:extLst>
              <a:ext uri="{FF2B5EF4-FFF2-40B4-BE49-F238E27FC236}">
                <a16:creationId xmlns:a16="http://schemas.microsoft.com/office/drawing/2014/main" id="{2B3284D3-ACD1-47D8-8630-EF694AE5B961}"/>
              </a:ext>
            </a:extLst>
          </p:cNvPr>
          <p:cNvSpPr txBox="1">
            <a:spLocks/>
          </p:cNvSpPr>
          <p:nvPr/>
        </p:nvSpPr>
        <p:spPr>
          <a:xfrm>
            <a:off x="1943694" y="355434"/>
            <a:ext cx="8460545" cy="662782"/>
          </a:xfrm>
          <a:prstGeom prst="rect">
            <a:avLst/>
          </a:prstGeom>
        </p:spPr>
        <p:txBody>
          <a:bodyPr/>
          <a:lstStyle>
            <a:defPPr>
              <a:defRPr lang="it-IT"/>
            </a:defPPr>
            <a:lvl1pPr>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stStyle>
          <a:p>
            <a:r>
              <a:rPr lang="it-IT" dirty="0"/>
              <a:t>Esercizio 8 – Utilizzo di </a:t>
            </a:r>
            <a:r>
              <a:rPr lang="it-IT" dirty="0" err="1"/>
              <a:t>Traceroute</a:t>
            </a:r>
            <a:endParaRPr lang="it-IT" dirty="0"/>
          </a:p>
        </p:txBody>
      </p:sp>
      <p:cxnSp>
        <p:nvCxnSpPr>
          <p:cNvPr id="4" name="Connettore diritto 3">
            <a:extLst>
              <a:ext uri="{FF2B5EF4-FFF2-40B4-BE49-F238E27FC236}">
                <a16:creationId xmlns:a16="http://schemas.microsoft.com/office/drawing/2014/main" id="{814406FC-616C-4A11-A1BF-82697C2D3FA6}"/>
              </a:ext>
            </a:extLst>
          </p:cNvPr>
          <p:cNvCxnSpPr/>
          <p:nvPr/>
        </p:nvCxnSpPr>
        <p:spPr>
          <a:xfrm>
            <a:off x="1261207" y="863321"/>
            <a:ext cx="9687340" cy="0"/>
          </a:xfrm>
          <a:prstGeom prst="line">
            <a:avLst/>
          </a:prstGeom>
        </p:spPr>
        <p:style>
          <a:lnRef idx="1">
            <a:schemeClr val="accent1"/>
          </a:lnRef>
          <a:fillRef idx="0">
            <a:schemeClr val="accent1"/>
          </a:fillRef>
          <a:effectRef idx="0">
            <a:schemeClr val="accent1"/>
          </a:effectRef>
          <a:fontRef idx="minor">
            <a:schemeClr val="tx1"/>
          </a:fontRef>
        </p:style>
      </p:cxnSp>
      <p:pic>
        <p:nvPicPr>
          <p:cNvPr id="5" name="Immagine 4">
            <a:extLst>
              <a:ext uri="{FF2B5EF4-FFF2-40B4-BE49-F238E27FC236}">
                <a16:creationId xmlns:a16="http://schemas.microsoft.com/office/drawing/2014/main" id="{A0F2AC6C-5B2E-4427-A88A-FBFE681A72FD}"/>
              </a:ext>
            </a:extLst>
          </p:cNvPr>
          <p:cNvPicPr>
            <a:picLocks noChangeAspect="1"/>
          </p:cNvPicPr>
          <p:nvPr/>
        </p:nvPicPr>
        <p:blipFill>
          <a:blip r:embed="rId2"/>
          <a:stretch>
            <a:fillRect/>
          </a:stretch>
        </p:blipFill>
        <p:spPr>
          <a:xfrm>
            <a:off x="492771" y="1371209"/>
            <a:ext cx="11362390" cy="4823283"/>
          </a:xfrm>
          <a:prstGeom prst="rect">
            <a:avLst/>
          </a:prstGeom>
        </p:spPr>
      </p:pic>
      <p:grpSp>
        <p:nvGrpSpPr>
          <p:cNvPr id="8" name="Gruppo 7">
            <a:extLst>
              <a:ext uri="{FF2B5EF4-FFF2-40B4-BE49-F238E27FC236}">
                <a16:creationId xmlns:a16="http://schemas.microsoft.com/office/drawing/2014/main" id="{B5A6E1AA-319D-4782-A33A-77BFAC58CBD2}"/>
              </a:ext>
            </a:extLst>
          </p:cNvPr>
          <p:cNvGrpSpPr/>
          <p:nvPr/>
        </p:nvGrpSpPr>
        <p:grpSpPr>
          <a:xfrm>
            <a:off x="5104660" y="3504968"/>
            <a:ext cx="4669898" cy="555763"/>
            <a:chOff x="5078027" y="3497802"/>
            <a:chExt cx="4669898" cy="369332"/>
          </a:xfrm>
        </p:grpSpPr>
        <p:sp>
          <p:nvSpPr>
            <p:cNvPr id="6" name="CasellaDiTesto 5">
              <a:extLst>
                <a:ext uri="{FF2B5EF4-FFF2-40B4-BE49-F238E27FC236}">
                  <a16:creationId xmlns:a16="http://schemas.microsoft.com/office/drawing/2014/main" id="{A6AB1AD9-DFDA-4D74-AFD1-E2372B9E6A8C}"/>
                </a:ext>
              </a:extLst>
            </p:cNvPr>
            <p:cNvSpPr txBox="1"/>
            <p:nvPr/>
          </p:nvSpPr>
          <p:spPr>
            <a:xfrm>
              <a:off x="5078027" y="3497802"/>
              <a:ext cx="825867" cy="369332"/>
            </a:xfrm>
            <a:prstGeom prst="rect">
              <a:avLst/>
            </a:prstGeom>
            <a:noFill/>
          </p:spPr>
          <p:txBody>
            <a:bodyPr wrap="none" rtlCol="0">
              <a:spAutoFit/>
            </a:bodyPr>
            <a:lstStyle/>
            <a:p>
              <a:r>
                <a:rPr lang="it-IT" dirty="0"/>
                <a:t>8.8.8.8</a:t>
              </a:r>
            </a:p>
          </p:txBody>
        </p:sp>
        <p:sp>
          <p:nvSpPr>
            <p:cNvPr id="7" name="Freccia a sinistra 6">
              <a:extLst>
                <a:ext uri="{FF2B5EF4-FFF2-40B4-BE49-F238E27FC236}">
                  <a16:creationId xmlns:a16="http://schemas.microsoft.com/office/drawing/2014/main" id="{2E99B0E7-1C05-46B6-92EF-AF3BF0193DC7}"/>
                </a:ext>
              </a:extLst>
            </p:cNvPr>
            <p:cNvSpPr/>
            <p:nvPr/>
          </p:nvSpPr>
          <p:spPr>
            <a:xfrm>
              <a:off x="5903894" y="3535251"/>
              <a:ext cx="3844031" cy="275208"/>
            </a:xfrm>
            <a:prstGeom prst="lef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Inserite </a:t>
              </a:r>
              <a:r>
                <a:rPr lang="it-IT" dirty="0" err="1">
                  <a:solidFill>
                    <a:schemeClr val="tx1"/>
                  </a:solidFill>
                </a:rPr>
                <a:t>lP</a:t>
              </a:r>
              <a:r>
                <a:rPr lang="it-IT" dirty="0">
                  <a:solidFill>
                    <a:schemeClr val="tx1"/>
                  </a:solidFill>
                </a:rPr>
                <a:t> </a:t>
              </a:r>
              <a:r>
                <a:rPr lang="it-IT" dirty="0" err="1">
                  <a:solidFill>
                    <a:schemeClr val="tx1"/>
                  </a:solidFill>
                </a:rPr>
                <a:t>address</a:t>
              </a:r>
              <a:r>
                <a:rPr lang="it-IT" dirty="0">
                  <a:solidFill>
                    <a:schemeClr val="tx1"/>
                  </a:solidFill>
                </a:rPr>
                <a:t> che volete testare</a:t>
              </a:r>
            </a:p>
          </p:txBody>
        </p:sp>
      </p:grpSp>
      <p:sp>
        <p:nvSpPr>
          <p:cNvPr id="9" name="CasellaDiTesto 8">
            <a:extLst>
              <a:ext uri="{FF2B5EF4-FFF2-40B4-BE49-F238E27FC236}">
                <a16:creationId xmlns:a16="http://schemas.microsoft.com/office/drawing/2014/main" id="{576D21D1-5A0B-46C9-8BE1-9AD6B80B0E81}"/>
              </a:ext>
            </a:extLst>
          </p:cNvPr>
          <p:cNvSpPr txBox="1"/>
          <p:nvPr/>
        </p:nvSpPr>
        <p:spPr>
          <a:xfrm>
            <a:off x="3462292" y="4573613"/>
            <a:ext cx="8392870" cy="1477328"/>
          </a:xfrm>
          <a:prstGeom prst="rect">
            <a:avLst/>
          </a:prstGeom>
          <a:noFill/>
        </p:spPr>
        <p:txBody>
          <a:bodyPr wrap="square" rtlCol="0">
            <a:spAutoFit/>
          </a:bodyPr>
          <a:lstStyle/>
          <a:p>
            <a:pPr algn="just"/>
            <a:r>
              <a:rPr lang="it-IT" dirty="0"/>
              <a:t>Una volta inserito l’</a:t>
            </a:r>
            <a:r>
              <a:rPr lang="it-IT" dirty="0" err="1"/>
              <a:t>ip</a:t>
            </a:r>
            <a:r>
              <a:rPr lang="it-IT" dirty="0"/>
              <a:t> </a:t>
            </a:r>
            <a:r>
              <a:rPr lang="it-IT" dirty="0" err="1"/>
              <a:t>address</a:t>
            </a:r>
            <a:r>
              <a:rPr lang="it-IT" dirty="0"/>
              <a:t> </a:t>
            </a:r>
            <a:r>
              <a:rPr lang="it-IT" dirty="0" err="1"/>
              <a:t>dell’host</a:t>
            </a:r>
            <a:r>
              <a:rPr lang="it-IT" dirty="0"/>
              <a:t> di destinazione e dato invio, il server </a:t>
            </a:r>
            <a:r>
              <a:rPr lang="it-IT" b="1" dirty="0"/>
              <a:t>AS1221</a:t>
            </a:r>
            <a:r>
              <a:rPr lang="it-IT" dirty="0"/>
              <a:t> invia un certo numero di pacchetti </a:t>
            </a:r>
            <a:r>
              <a:rPr lang="it-IT" b="1" dirty="0"/>
              <a:t>speciali</a:t>
            </a:r>
            <a:r>
              <a:rPr lang="it-IT" dirty="0"/>
              <a:t> verso tale destinazione; questi pacchetti passano attraverso vari router. Quando un router ne riceve uno invia un breve messaggio che torna all’origine. </a:t>
            </a:r>
            <a:r>
              <a:rPr lang="it-IT" b="1" dirty="0"/>
              <a:t>Questo messaggio contiene il nome e </a:t>
            </a:r>
            <a:r>
              <a:rPr lang="it-IT" b="1" dirty="0" err="1"/>
              <a:t>ip</a:t>
            </a:r>
            <a:r>
              <a:rPr lang="it-IT" b="1" dirty="0"/>
              <a:t> </a:t>
            </a:r>
            <a:r>
              <a:rPr lang="it-IT" b="1" dirty="0" err="1"/>
              <a:t>address</a:t>
            </a:r>
            <a:r>
              <a:rPr lang="it-IT" b="1" dirty="0"/>
              <a:t> del router che l’ha inviato</a:t>
            </a:r>
            <a:r>
              <a:rPr lang="it-IT" dirty="0"/>
              <a:t>.</a:t>
            </a:r>
          </a:p>
        </p:txBody>
      </p:sp>
    </p:spTree>
    <p:extLst>
      <p:ext uri="{BB962C8B-B14F-4D97-AF65-F5344CB8AC3E}">
        <p14:creationId xmlns:p14="http://schemas.microsoft.com/office/powerpoint/2010/main" val="1079512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strips(downLeft)">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6B79DB1-097E-3C40-9C24-209E16D3C662}"/>
              </a:ext>
            </a:extLst>
          </p:cNvPr>
          <p:cNvSpPr txBox="1">
            <a:spLocks/>
          </p:cNvSpPr>
          <p:nvPr/>
        </p:nvSpPr>
        <p:spPr>
          <a:xfrm>
            <a:off x="1943694" y="355434"/>
            <a:ext cx="8460545" cy="662782"/>
          </a:xfrm>
          <a:prstGeom prst="rect">
            <a:avLst/>
          </a:prstGeom>
        </p:spPr>
        <p:txBody>
          <a:bodyPr/>
          <a:lstStyle>
            <a:defPPr>
              <a:defRPr lang="it-IT"/>
            </a:defPPr>
            <a:lvl1pPr>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stStyle>
          <a:p>
            <a:r>
              <a:rPr lang="it-IT" dirty="0"/>
              <a:t>Esercizio 8 – Utilizzo di </a:t>
            </a:r>
            <a:r>
              <a:rPr lang="it-IT" dirty="0" err="1"/>
              <a:t>Traceroute</a:t>
            </a:r>
            <a:endParaRPr lang="it-IT" dirty="0"/>
          </a:p>
        </p:txBody>
      </p:sp>
      <p:cxnSp>
        <p:nvCxnSpPr>
          <p:cNvPr id="3" name="Connettore diritto 3">
            <a:extLst>
              <a:ext uri="{FF2B5EF4-FFF2-40B4-BE49-F238E27FC236}">
                <a16:creationId xmlns:a16="http://schemas.microsoft.com/office/drawing/2014/main" id="{FA032F94-1EE7-2C41-8219-F3561FDFB393}"/>
              </a:ext>
            </a:extLst>
          </p:cNvPr>
          <p:cNvCxnSpPr/>
          <p:nvPr/>
        </p:nvCxnSpPr>
        <p:spPr>
          <a:xfrm>
            <a:off x="1261207" y="863321"/>
            <a:ext cx="9687340"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Rettangolo 4">
            <a:extLst>
              <a:ext uri="{FF2B5EF4-FFF2-40B4-BE49-F238E27FC236}">
                <a16:creationId xmlns:a16="http://schemas.microsoft.com/office/drawing/2014/main" id="{C4BB7ACC-78B5-CE43-BBF4-9AB1FDE70795}"/>
              </a:ext>
            </a:extLst>
          </p:cNvPr>
          <p:cNvSpPr/>
          <p:nvPr/>
        </p:nvSpPr>
        <p:spPr>
          <a:xfrm>
            <a:off x="658498" y="1019015"/>
            <a:ext cx="11118973" cy="4893647"/>
          </a:xfrm>
          <a:prstGeom prst="rect">
            <a:avLst/>
          </a:prstGeom>
        </p:spPr>
        <p:txBody>
          <a:bodyPr wrap="square">
            <a:spAutoFit/>
          </a:bodyPr>
          <a:lstStyle/>
          <a:p>
            <a:r>
              <a:rPr lang="it-IT" sz="2400" dirty="0"/>
              <a:t>Prima di eseguire un comando </a:t>
            </a:r>
            <a:r>
              <a:rPr lang="it-IT" sz="2400" dirty="0" err="1"/>
              <a:t>traceroute</a:t>
            </a:r>
            <a:r>
              <a:rPr lang="it-IT" sz="2400" dirty="0"/>
              <a:t>, cerchiamo di comprendere il meccanismo di rete chiamato </a:t>
            </a:r>
            <a:r>
              <a:rPr lang="it-IT" sz="2400" b="1" dirty="0"/>
              <a:t>"time to live" (TTL)</a:t>
            </a:r>
            <a:r>
              <a:rPr lang="it-IT" sz="2400" dirty="0"/>
              <a:t>. </a:t>
            </a:r>
          </a:p>
          <a:p>
            <a:r>
              <a:rPr lang="it-IT" sz="2400" dirty="0"/>
              <a:t>TTL limita la durata della "vita" dei dati in una rete IP. Ad ogni pacchetto di dati viene assegnato un valore TTL. Ogni volta che un pacchetto di dati raggiunge un salto, il valore TTL viene diminuito di uno.</a:t>
            </a:r>
          </a:p>
          <a:p>
            <a:endParaRPr lang="it-IT" sz="2400" dirty="0"/>
          </a:p>
          <a:p>
            <a:r>
              <a:rPr lang="it-IT" sz="2400" dirty="0"/>
              <a:t>Un altro elemento chiave da comprendere è il "tempo di andata e ritorno" (</a:t>
            </a:r>
            <a:r>
              <a:rPr lang="it-IT" sz="2400" b="1" dirty="0"/>
              <a:t>RTT – Round Trip Time). </a:t>
            </a:r>
          </a:p>
          <a:p>
            <a:r>
              <a:rPr lang="it-IT" sz="2400" dirty="0" err="1"/>
              <a:t>Traceroute</a:t>
            </a:r>
            <a:r>
              <a:rPr lang="it-IT" sz="2400" dirty="0"/>
              <a:t> garantisce che ogni salto nel percorso verso un dispositivo di destinazione rilasci un pacchetto e restituisca un messaggio di errore ICMP. </a:t>
            </a:r>
          </a:p>
          <a:p>
            <a:r>
              <a:rPr lang="it-IT" sz="2400" dirty="0"/>
              <a:t>Ciò significa che </a:t>
            </a:r>
            <a:r>
              <a:rPr lang="it-IT" sz="2400" dirty="0" err="1"/>
              <a:t>traceroute</a:t>
            </a:r>
            <a:r>
              <a:rPr lang="it-IT" sz="2400" dirty="0"/>
              <a:t> può misurare il tempo che intercorre tra il momento in cui i dati vengono inviati e il momento in cui il messaggio ICMP viene ricevuto di nuovo per ogni hop, fornendo il valore RTT per ogni hop.</a:t>
            </a:r>
          </a:p>
        </p:txBody>
      </p:sp>
      <p:sp>
        <p:nvSpPr>
          <p:cNvPr id="4" name="TextBox 3">
            <a:extLst>
              <a:ext uri="{FF2B5EF4-FFF2-40B4-BE49-F238E27FC236}">
                <a16:creationId xmlns:a16="http://schemas.microsoft.com/office/drawing/2014/main" id="{A72FC0F5-3E7A-4212-B362-19790AEB25E4}"/>
              </a:ext>
            </a:extLst>
          </p:cNvPr>
          <p:cNvSpPr txBox="1"/>
          <p:nvPr/>
        </p:nvSpPr>
        <p:spPr>
          <a:xfrm>
            <a:off x="4664978" y="2478092"/>
            <a:ext cx="6283569" cy="646331"/>
          </a:xfrm>
          <a:prstGeom prst="rect">
            <a:avLst/>
          </a:prstGeom>
          <a:noFill/>
        </p:spPr>
        <p:txBody>
          <a:bodyPr wrap="square" rtlCol="0">
            <a:spAutoFit/>
          </a:bodyPr>
          <a:lstStyle/>
          <a:p>
            <a:r>
              <a:rPr lang="it-IT" dirty="0"/>
              <a:t>Limite di 30 hop così che evito di trattare un pacchetto che non è più in vita, per evitare che circoli in modo indefinito</a:t>
            </a:r>
          </a:p>
        </p:txBody>
      </p:sp>
      <p:sp>
        <p:nvSpPr>
          <p:cNvPr id="6" name="TextBox 5">
            <a:extLst>
              <a:ext uri="{FF2B5EF4-FFF2-40B4-BE49-F238E27FC236}">
                <a16:creationId xmlns:a16="http://schemas.microsoft.com/office/drawing/2014/main" id="{D1FAA0CB-8641-4CED-BF44-666C4907D161}"/>
              </a:ext>
            </a:extLst>
          </p:cNvPr>
          <p:cNvSpPr txBox="1"/>
          <p:nvPr/>
        </p:nvSpPr>
        <p:spPr>
          <a:xfrm>
            <a:off x="2641600" y="3696677"/>
            <a:ext cx="5580185" cy="369332"/>
          </a:xfrm>
          <a:prstGeom prst="rect">
            <a:avLst/>
          </a:prstGeom>
          <a:noFill/>
        </p:spPr>
        <p:txBody>
          <a:bodyPr wrap="square" rtlCol="0">
            <a:spAutoFit/>
          </a:bodyPr>
          <a:lstStyle/>
          <a:p>
            <a:r>
              <a:rPr lang="it-IT" dirty="0"/>
              <a:t>Informazione qualitativa e quantitativa</a:t>
            </a:r>
          </a:p>
        </p:txBody>
      </p:sp>
    </p:spTree>
    <p:extLst>
      <p:ext uri="{BB962C8B-B14F-4D97-AF65-F5344CB8AC3E}">
        <p14:creationId xmlns:p14="http://schemas.microsoft.com/office/powerpoint/2010/main" val="100837863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BDCEC51-36EC-5C48-9CF9-ECDFAD7B2518}"/>
              </a:ext>
            </a:extLst>
          </p:cNvPr>
          <p:cNvSpPr txBox="1">
            <a:spLocks/>
          </p:cNvSpPr>
          <p:nvPr/>
        </p:nvSpPr>
        <p:spPr>
          <a:xfrm>
            <a:off x="1943694" y="355434"/>
            <a:ext cx="8460545" cy="662782"/>
          </a:xfrm>
          <a:prstGeom prst="rect">
            <a:avLst/>
          </a:prstGeom>
        </p:spPr>
        <p:txBody>
          <a:bodyPr/>
          <a:lstStyle>
            <a:defPPr>
              <a:defRPr lang="it-IT"/>
            </a:defPPr>
            <a:lvl1pPr>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stStyle>
          <a:p>
            <a:r>
              <a:rPr lang="it-IT" dirty="0"/>
              <a:t>Esercizio 8 – Utilizzo di </a:t>
            </a:r>
            <a:r>
              <a:rPr lang="it-IT" dirty="0" err="1"/>
              <a:t>Traceroute</a:t>
            </a:r>
            <a:endParaRPr lang="it-IT" dirty="0"/>
          </a:p>
        </p:txBody>
      </p:sp>
      <p:cxnSp>
        <p:nvCxnSpPr>
          <p:cNvPr id="3" name="Connettore diritto 3">
            <a:extLst>
              <a:ext uri="{FF2B5EF4-FFF2-40B4-BE49-F238E27FC236}">
                <a16:creationId xmlns:a16="http://schemas.microsoft.com/office/drawing/2014/main" id="{D8FEF695-3CFA-BC4E-A621-45F25C7783FE}"/>
              </a:ext>
            </a:extLst>
          </p:cNvPr>
          <p:cNvCxnSpPr/>
          <p:nvPr/>
        </p:nvCxnSpPr>
        <p:spPr>
          <a:xfrm>
            <a:off x="1261207" y="863321"/>
            <a:ext cx="9687340"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Rettangolo 3">
            <a:extLst>
              <a:ext uri="{FF2B5EF4-FFF2-40B4-BE49-F238E27FC236}">
                <a16:creationId xmlns:a16="http://schemas.microsoft.com/office/drawing/2014/main" id="{1B7E0290-AF64-0447-812D-719E7FD26BD9}"/>
              </a:ext>
            </a:extLst>
          </p:cNvPr>
          <p:cNvSpPr/>
          <p:nvPr/>
        </p:nvSpPr>
        <p:spPr>
          <a:xfrm>
            <a:off x="520941" y="1029277"/>
            <a:ext cx="11167872" cy="5139869"/>
          </a:xfrm>
          <a:prstGeom prst="rect">
            <a:avLst/>
          </a:prstGeom>
        </p:spPr>
        <p:txBody>
          <a:bodyPr wrap="square">
            <a:spAutoFit/>
          </a:bodyPr>
          <a:lstStyle/>
          <a:p>
            <a:r>
              <a:rPr lang="it-IT" sz="2400" dirty="0"/>
              <a:t>Per illustrare meglio questo aspetto, supponiamo di eseguire un </a:t>
            </a:r>
            <a:r>
              <a:rPr lang="it-IT" sz="2400" dirty="0" err="1"/>
              <a:t>traceroute</a:t>
            </a:r>
            <a:r>
              <a:rPr lang="it-IT" sz="2400" dirty="0"/>
              <a:t> e di specificare un massimo di 30 hop. </a:t>
            </a:r>
            <a:r>
              <a:rPr lang="it-IT" sz="2400" dirty="0" err="1"/>
              <a:t>Traceroute</a:t>
            </a:r>
            <a:r>
              <a:rPr lang="it-IT" sz="2400" dirty="0"/>
              <a:t> invierà pacchetti con un TTL pari a uno al server di destinazione. Il primo dispositivo di rete attraverso cui passano i dati ridurrà il TTL al valore zero e verrà inviato un messaggio che informa che i pacchetti sono stati ignorati. Questo ci dà l'RTT per il salto numero uno.</a:t>
            </a:r>
          </a:p>
          <a:p>
            <a:endParaRPr lang="it-IT" sz="800" dirty="0"/>
          </a:p>
          <a:p>
            <a:r>
              <a:rPr lang="it-IT" sz="2400" dirty="0"/>
              <a:t>Da lì, i pacchetti di dati vengono inviati al server di destinazione con un TTL di due. Quando i pacchetti passano attraverso il primo hop, il TTL diminuisce a uno. Quando passano attraverso il secondo salto, diminuisce a zero. Il messaggio viene inviato di nuovo. Questo ci dà l'RTT per il salto numero due.</a:t>
            </a:r>
          </a:p>
          <a:p>
            <a:endParaRPr lang="it-IT" sz="800" dirty="0"/>
          </a:p>
          <a:p>
            <a:r>
              <a:rPr lang="it-IT" sz="2400" dirty="0"/>
              <a:t>Questo processo si ripeterà fino a quando i pacchetti di dati </a:t>
            </a:r>
            <a:r>
              <a:rPr lang="it-IT" sz="2400" b="1" dirty="0"/>
              <a:t>raggiungeranno il dispositivo di destinazione o raggiungeranno il numero massimo di hop</a:t>
            </a:r>
            <a:r>
              <a:rPr lang="it-IT" sz="2400" dirty="0"/>
              <a:t>. </a:t>
            </a:r>
          </a:p>
          <a:p>
            <a:r>
              <a:rPr lang="it-IT" sz="2400" dirty="0"/>
              <a:t>Alla fine di questo test, avremo il numero di hop al dispositivo di destinazione, la lunghezza RTT per ogni hop e il nome del dispositivo e l'indirizzo IP per ogni hop.</a:t>
            </a:r>
          </a:p>
        </p:txBody>
      </p:sp>
    </p:spTree>
    <p:extLst>
      <p:ext uri="{BB962C8B-B14F-4D97-AF65-F5344CB8AC3E}">
        <p14:creationId xmlns:p14="http://schemas.microsoft.com/office/powerpoint/2010/main" val="86958368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a:extLst>
              <a:ext uri="{FF2B5EF4-FFF2-40B4-BE49-F238E27FC236}">
                <a16:creationId xmlns:a16="http://schemas.microsoft.com/office/drawing/2014/main" id="{9F70A437-4EDD-4B09-847D-F03811C1173C}"/>
              </a:ext>
            </a:extLst>
          </p:cNvPr>
          <p:cNvSpPr>
            <a:spLocks noGrp="1"/>
          </p:cNvSpPr>
          <p:nvPr>
            <p:ph type="ftr" sz="quarter" idx="11"/>
          </p:nvPr>
        </p:nvSpPr>
        <p:spPr/>
        <p:txBody>
          <a:bodyPr/>
          <a:lstStyle/>
          <a:p>
            <a:endParaRPr lang="it-IT" dirty="0"/>
          </a:p>
        </p:txBody>
      </p:sp>
      <p:sp>
        <p:nvSpPr>
          <p:cNvPr id="3" name="Titolo 1">
            <a:extLst>
              <a:ext uri="{FF2B5EF4-FFF2-40B4-BE49-F238E27FC236}">
                <a16:creationId xmlns:a16="http://schemas.microsoft.com/office/drawing/2014/main" id="{1B20227A-B792-437A-95CE-A53023738958}"/>
              </a:ext>
            </a:extLst>
          </p:cNvPr>
          <p:cNvSpPr txBox="1">
            <a:spLocks/>
          </p:cNvSpPr>
          <p:nvPr/>
        </p:nvSpPr>
        <p:spPr>
          <a:xfrm>
            <a:off x="1733600" y="196063"/>
            <a:ext cx="8460545" cy="662782"/>
          </a:xfrm>
          <a:prstGeom prst="rect">
            <a:avLst/>
          </a:prstGeom>
        </p:spPr>
        <p:txBody>
          <a:bodyPr/>
          <a:lstStyle>
            <a:defPPr>
              <a:defRPr lang="it-IT"/>
            </a:defPPr>
            <a:lvl1pPr>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stStyle>
          <a:p>
            <a:r>
              <a:rPr lang="it-IT" dirty="0"/>
              <a:t>Esercizio 8 – Utilizzo di </a:t>
            </a:r>
            <a:r>
              <a:rPr lang="it-IT" dirty="0" err="1"/>
              <a:t>Traceroute</a:t>
            </a:r>
            <a:endParaRPr lang="it-IT" dirty="0"/>
          </a:p>
        </p:txBody>
      </p:sp>
      <p:cxnSp>
        <p:nvCxnSpPr>
          <p:cNvPr id="4" name="Connettore diritto 3">
            <a:extLst>
              <a:ext uri="{FF2B5EF4-FFF2-40B4-BE49-F238E27FC236}">
                <a16:creationId xmlns:a16="http://schemas.microsoft.com/office/drawing/2014/main" id="{08882A89-65F3-4D56-A021-DE042D0E924B}"/>
              </a:ext>
            </a:extLst>
          </p:cNvPr>
          <p:cNvCxnSpPr/>
          <p:nvPr/>
        </p:nvCxnSpPr>
        <p:spPr>
          <a:xfrm>
            <a:off x="1183240" y="756789"/>
            <a:ext cx="9687340" cy="0"/>
          </a:xfrm>
          <a:prstGeom prst="line">
            <a:avLst/>
          </a:prstGeom>
        </p:spPr>
        <p:style>
          <a:lnRef idx="1">
            <a:schemeClr val="accent1"/>
          </a:lnRef>
          <a:fillRef idx="0">
            <a:schemeClr val="accent1"/>
          </a:fillRef>
          <a:effectRef idx="0">
            <a:schemeClr val="accent1"/>
          </a:effectRef>
          <a:fontRef idx="minor">
            <a:schemeClr val="tx1"/>
          </a:fontRef>
        </p:style>
      </p:cxnSp>
      <p:pic>
        <p:nvPicPr>
          <p:cNvPr id="6" name="Picture 2" descr="Risultato immagini per server icon">
            <a:extLst>
              <a:ext uri="{FF2B5EF4-FFF2-40B4-BE49-F238E27FC236}">
                <a16:creationId xmlns:a16="http://schemas.microsoft.com/office/drawing/2014/main" id="{FBAD70D8-723D-4330-ABB0-91760DD5EF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2054" y="3075635"/>
            <a:ext cx="950175" cy="95017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Risultato immagini per server icon">
            <a:extLst>
              <a:ext uri="{FF2B5EF4-FFF2-40B4-BE49-F238E27FC236}">
                <a16:creationId xmlns:a16="http://schemas.microsoft.com/office/drawing/2014/main" id="{CD366C52-332B-4C66-A742-B12CC57158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75109" y="4309910"/>
            <a:ext cx="950175" cy="950175"/>
          </a:xfrm>
          <a:prstGeom prst="rect">
            <a:avLst/>
          </a:prstGeom>
          <a:noFill/>
          <a:extLst>
            <a:ext uri="{909E8E84-426E-40DD-AFC4-6F175D3DCCD1}">
              <a14:hiddenFill xmlns:a14="http://schemas.microsoft.com/office/drawing/2010/main">
                <a:solidFill>
                  <a:srgbClr val="FFFFFF"/>
                </a:solidFill>
              </a14:hiddenFill>
            </a:ext>
          </a:extLst>
        </p:spPr>
      </p:pic>
      <p:sp>
        <p:nvSpPr>
          <p:cNvPr id="10" name="CasellaDiTesto 9">
            <a:extLst>
              <a:ext uri="{FF2B5EF4-FFF2-40B4-BE49-F238E27FC236}">
                <a16:creationId xmlns:a16="http://schemas.microsoft.com/office/drawing/2014/main" id="{56CB270B-C740-47FC-BA3A-6D8582844182}"/>
              </a:ext>
            </a:extLst>
          </p:cNvPr>
          <p:cNvSpPr txBox="1"/>
          <p:nvPr/>
        </p:nvSpPr>
        <p:spPr>
          <a:xfrm>
            <a:off x="921345" y="2556217"/>
            <a:ext cx="891591" cy="369332"/>
          </a:xfrm>
          <a:prstGeom prst="rect">
            <a:avLst/>
          </a:prstGeom>
          <a:noFill/>
        </p:spPr>
        <p:txBody>
          <a:bodyPr wrap="none" rtlCol="0">
            <a:spAutoFit/>
          </a:bodyPr>
          <a:lstStyle/>
          <a:p>
            <a:r>
              <a:rPr lang="it-IT" dirty="0"/>
              <a:t>AS1221</a:t>
            </a:r>
          </a:p>
        </p:txBody>
      </p:sp>
      <p:sp>
        <p:nvSpPr>
          <p:cNvPr id="11" name="CasellaDiTesto 10">
            <a:extLst>
              <a:ext uri="{FF2B5EF4-FFF2-40B4-BE49-F238E27FC236}">
                <a16:creationId xmlns:a16="http://schemas.microsoft.com/office/drawing/2014/main" id="{7C947C81-4F31-4DA4-9001-7CF799AC22E5}"/>
              </a:ext>
            </a:extLst>
          </p:cNvPr>
          <p:cNvSpPr txBox="1"/>
          <p:nvPr/>
        </p:nvSpPr>
        <p:spPr>
          <a:xfrm>
            <a:off x="9945653" y="3940578"/>
            <a:ext cx="409086" cy="369332"/>
          </a:xfrm>
          <a:prstGeom prst="rect">
            <a:avLst/>
          </a:prstGeom>
          <a:noFill/>
        </p:spPr>
        <p:txBody>
          <a:bodyPr wrap="none" rtlCol="0">
            <a:spAutoFit/>
          </a:bodyPr>
          <a:lstStyle/>
          <a:p>
            <a:r>
              <a:rPr lang="it-IT" dirty="0" err="1"/>
              <a:t>Rx</a:t>
            </a:r>
            <a:endParaRPr lang="it-IT" dirty="0"/>
          </a:p>
        </p:txBody>
      </p:sp>
      <p:pic>
        <p:nvPicPr>
          <p:cNvPr id="12" name="Picture 2" descr="Risultato immagini per router icon">
            <a:extLst>
              <a:ext uri="{FF2B5EF4-FFF2-40B4-BE49-F238E27FC236}">
                <a16:creationId xmlns:a16="http://schemas.microsoft.com/office/drawing/2014/main" id="{B6BA2C04-8FDA-4C8E-AAE9-379F565022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8189" y="2893297"/>
            <a:ext cx="435830" cy="435830"/>
          </a:xfrm>
          <a:prstGeom prst="rect">
            <a:avLst/>
          </a:prstGeom>
          <a:noFill/>
          <a:extLst>
            <a:ext uri="{909E8E84-426E-40DD-AFC4-6F175D3DCCD1}">
              <a14:hiddenFill xmlns:a14="http://schemas.microsoft.com/office/drawing/2010/main">
                <a:solidFill>
                  <a:srgbClr val="FFFFFF"/>
                </a:solidFill>
              </a14:hiddenFill>
            </a:ext>
          </a:extLst>
        </p:spPr>
      </p:pic>
      <p:sp>
        <p:nvSpPr>
          <p:cNvPr id="19" name="CasellaDiTesto 18">
            <a:extLst>
              <a:ext uri="{FF2B5EF4-FFF2-40B4-BE49-F238E27FC236}">
                <a16:creationId xmlns:a16="http://schemas.microsoft.com/office/drawing/2014/main" id="{AA805E97-8B71-4D43-AD8F-647928C0B610}"/>
              </a:ext>
            </a:extLst>
          </p:cNvPr>
          <p:cNvSpPr txBox="1"/>
          <p:nvPr/>
        </p:nvSpPr>
        <p:spPr>
          <a:xfrm>
            <a:off x="2534597" y="2468110"/>
            <a:ext cx="988540" cy="369332"/>
          </a:xfrm>
          <a:prstGeom prst="rect">
            <a:avLst/>
          </a:prstGeom>
          <a:noFill/>
        </p:spPr>
        <p:txBody>
          <a:bodyPr wrap="none" rtlCol="0">
            <a:spAutoFit/>
          </a:bodyPr>
          <a:lstStyle/>
          <a:p>
            <a:r>
              <a:rPr lang="it-IT" dirty="0"/>
              <a:t>Router 1</a:t>
            </a:r>
          </a:p>
        </p:txBody>
      </p:sp>
      <p:sp>
        <p:nvSpPr>
          <p:cNvPr id="20" name="CasellaDiTesto 19">
            <a:extLst>
              <a:ext uri="{FF2B5EF4-FFF2-40B4-BE49-F238E27FC236}">
                <a16:creationId xmlns:a16="http://schemas.microsoft.com/office/drawing/2014/main" id="{3727F973-0F24-4725-B12D-29EF35E970DA}"/>
              </a:ext>
            </a:extLst>
          </p:cNvPr>
          <p:cNvSpPr txBox="1"/>
          <p:nvPr/>
        </p:nvSpPr>
        <p:spPr>
          <a:xfrm>
            <a:off x="4535448" y="2146062"/>
            <a:ext cx="988540" cy="369332"/>
          </a:xfrm>
          <a:prstGeom prst="rect">
            <a:avLst/>
          </a:prstGeom>
          <a:noFill/>
        </p:spPr>
        <p:txBody>
          <a:bodyPr wrap="none" rtlCol="0">
            <a:spAutoFit/>
          </a:bodyPr>
          <a:lstStyle/>
          <a:p>
            <a:r>
              <a:rPr lang="it-IT" dirty="0"/>
              <a:t>Router 2</a:t>
            </a:r>
          </a:p>
        </p:txBody>
      </p:sp>
      <p:pic>
        <p:nvPicPr>
          <p:cNvPr id="33" name="Picture 2" descr="Risultato immagini per router icon">
            <a:extLst>
              <a:ext uri="{FF2B5EF4-FFF2-40B4-BE49-F238E27FC236}">
                <a16:creationId xmlns:a16="http://schemas.microsoft.com/office/drawing/2014/main" id="{FF8D6F50-3EC9-446A-BB8B-1B6DF59114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76984" y="2598982"/>
            <a:ext cx="435830" cy="435830"/>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2" descr="Risultato immagini per router icon">
            <a:extLst>
              <a:ext uri="{FF2B5EF4-FFF2-40B4-BE49-F238E27FC236}">
                <a16:creationId xmlns:a16="http://schemas.microsoft.com/office/drawing/2014/main" id="{EE6B6F47-8AEE-4218-B38F-BFAE7C03FA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12635" y="4084504"/>
            <a:ext cx="435830" cy="491126"/>
          </a:xfrm>
          <a:prstGeom prst="rect">
            <a:avLst/>
          </a:prstGeom>
          <a:noFill/>
          <a:extLst>
            <a:ext uri="{909E8E84-426E-40DD-AFC4-6F175D3DCCD1}">
              <a14:hiddenFill xmlns:a14="http://schemas.microsoft.com/office/drawing/2010/main">
                <a:solidFill>
                  <a:srgbClr val="FFFFFF"/>
                </a:solidFill>
              </a14:hiddenFill>
            </a:ext>
          </a:extLst>
        </p:spPr>
      </p:pic>
      <p:sp>
        <p:nvSpPr>
          <p:cNvPr id="35" name="CasellaDiTesto 34">
            <a:extLst>
              <a:ext uri="{FF2B5EF4-FFF2-40B4-BE49-F238E27FC236}">
                <a16:creationId xmlns:a16="http://schemas.microsoft.com/office/drawing/2014/main" id="{E903A4F7-027F-4142-AFF7-01352FD1B9CE}"/>
              </a:ext>
            </a:extLst>
          </p:cNvPr>
          <p:cNvSpPr txBox="1"/>
          <p:nvPr/>
        </p:nvSpPr>
        <p:spPr>
          <a:xfrm>
            <a:off x="4436280" y="4586974"/>
            <a:ext cx="988540" cy="369332"/>
          </a:xfrm>
          <a:prstGeom prst="rect">
            <a:avLst/>
          </a:prstGeom>
          <a:noFill/>
        </p:spPr>
        <p:txBody>
          <a:bodyPr wrap="none" rtlCol="0">
            <a:spAutoFit/>
          </a:bodyPr>
          <a:lstStyle/>
          <a:p>
            <a:r>
              <a:rPr lang="it-IT" dirty="0"/>
              <a:t>Router 3</a:t>
            </a:r>
          </a:p>
        </p:txBody>
      </p:sp>
      <p:sp>
        <p:nvSpPr>
          <p:cNvPr id="36" name="CasellaDiTesto 35">
            <a:extLst>
              <a:ext uri="{FF2B5EF4-FFF2-40B4-BE49-F238E27FC236}">
                <a16:creationId xmlns:a16="http://schemas.microsoft.com/office/drawing/2014/main" id="{1B07A084-848B-46DD-AF81-A08D891D3458}"/>
              </a:ext>
            </a:extLst>
          </p:cNvPr>
          <p:cNvSpPr txBox="1"/>
          <p:nvPr/>
        </p:nvSpPr>
        <p:spPr>
          <a:xfrm>
            <a:off x="6742668" y="4197751"/>
            <a:ext cx="988540" cy="369332"/>
          </a:xfrm>
          <a:prstGeom prst="rect">
            <a:avLst/>
          </a:prstGeom>
          <a:noFill/>
        </p:spPr>
        <p:txBody>
          <a:bodyPr wrap="none" rtlCol="0">
            <a:spAutoFit/>
          </a:bodyPr>
          <a:lstStyle/>
          <a:p>
            <a:r>
              <a:rPr lang="it-IT" dirty="0"/>
              <a:t>Router 4</a:t>
            </a:r>
          </a:p>
        </p:txBody>
      </p:sp>
      <p:pic>
        <p:nvPicPr>
          <p:cNvPr id="37" name="Picture 2" descr="Risultato immagini per router icon">
            <a:extLst>
              <a:ext uri="{FF2B5EF4-FFF2-40B4-BE49-F238E27FC236}">
                <a16:creationId xmlns:a16="http://schemas.microsoft.com/office/drawing/2014/main" id="{CB6EED40-B4FD-4490-8DF7-83CD4FA2DE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9023" y="4567083"/>
            <a:ext cx="435830" cy="435830"/>
          </a:xfrm>
          <a:prstGeom prst="rect">
            <a:avLst/>
          </a:prstGeom>
          <a:noFill/>
          <a:extLst>
            <a:ext uri="{909E8E84-426E-40DD-AFC4-6F175D3DCCD1}">
              <a14:hiddenFill xmlns:a14="http://schemas.microsoft.com/office/drawing/2010/main">
                <a:solidFill>
                  <a:srgbClr val="FFFFFF"/>
                </a:solidFill>
              </a14:hiddenFill>
            </a:ext>
          </a:extLst>
        </p:spPr>
      </p:pic>
      <p:cxnSp>
        <p:nvCxnSpPr>
          <p:cNvPr id="39" name="Connettore diritto 38">
            <a:extLst>
              <a:ext uri="{FF2B5EF4-FFF2-40B4-BE49-F238E27FC236}">
                <a16:creationId xmlns:a16="http://schemas.microsoft.com/office/drawing/2014/main" id="{962FDA89-C152-4667-9FE3-9D5C7B0958AC}"/>
              </a:ext>
            </a:extLst>
          </p:cNvPr>
          <p:cNvCxnSpPr>
            <a:stCxn id="12" idx="3"/>
            <a:endCxn id="33" idx="1"/>
          </p:cNvCxnSpPr>
          <p:nvPr/>
        </p:nvCxnSpPr>
        <p:spPr>
          <a:xfrm flipV="1">
            <a:off x="3244019" y="2816897"/>
            <a:ext cx="1532965" cy="294315"/>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Connettore diritto 40">
            <a:extLst>
              <a:ext uri="{FF2B5EF4-FFF2-40B4-BE49-F238E27FC236}">
                <a16:creationId xmlns:a16="http://schemas.microsoft.com/office/drawing/2014/main" id="{8BB944E8-6D50-4C1E-96F0-D7A83A0D80C4}"/>
              </a:ext>
            </a:extLst>
          </p:cNvPr>
          <p:cNvCxnSpPr>
            <a:stCxn id="33" idx="2"/>
            <a:endCxn id="34" idx="0"/>
          </p:cNvCxnSpPr>
          <p:nvPr/>
        </p:nvCxnSpPr>
        <p:spPr>
          <a:xfrm flipH="1">
            <a:off x="4930550" y="3034812"/>
            <a:ext cx="64349" cy="1049692"/>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Connettore diritto 42">
            <a:extLst>
              <a:ext uri="{FF2B5EF4-FFF2-40B4-BE49-F238E27FC236}">
                <a16:creationId xmlns:a16="http://schemas.microsoft.com/office/drawing/2014/main" id="{CF0E1D7D-07B7-4231-A31B-A0AE6B88B014}"/>
              </a:ext>
            </a:extLst>
          </p:cNvPr>
          <p:cNvCxnSpPr>
            <a:cxnSpLocks/>
            <a:endCxn id="37" idx="1"/>
          </p:cNvCxnSpPr>
          <p:nvPr/>
        </p:nvCxnSpPr>
        <p:spPr>
          <a:xfrm>
            <a:off x="5010770" y="4290664"/>
            <a:ext cx="2008253" cy="494334"/>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Connettore diritto 44">
            <a:extLst>
              <a:ext uri="{FF2B5EF4-FFF2-40B4-BE49-F238E27FC236}">
                <a16:creationId xmlns:a16="http://schemas.microsoft.com/office/drawing/2014/main" id="{8D742DB0-6B41-4377-A058-8F05B2280227}"/>
              </a:ext>
            </a:extLst>
          </p:cNvPr>
          <p:cNvCxnSpPr>
            <a:stCxn id="37" idx="3"/>
            <a:endCxn id="7" idx="1"/>
          </p:cNvCxnSpPr>
          <p:nvPr/>
        </p:nvCxnSpPr>
        <p:spPr>
          <a:xfrm>
            <a:off x="7454853" y="4784998"/>
            <a:ext cx="22202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Connettore diritto 48">
            <a:extLst>
              <a:ext uri="{FF2B5EF4-FFF2-40B4-BE49-F238E27FC236}">
                <a16:creationId xmlns:a16="http://schemas.microsoft.com/office/drawing/2014/main" id="{5279FB98-7088-4758-A83F-779D476DC775}"/>
              </a:ext>
            </a:extLst>
          </p:cNvPr>
          <p:cNvCxnSpPr>
            <a:cxnSpLocks/>
            <a:stCxn id="6" idx="3"/>
            <a:endCxn id="12" idx="1"/>
          </p:cNvCxnSpPr>
          <p:nvPr/>
        </p:nvCxnSpPr>
        <p:spPr>
          <a:xfrm flipV="1">
            <a:off x="1842229" y="3111212"/>
            <a:ext cx="965960" cy="439511"/>
          </a:xfrm>
          <a:prstGeom prst="line">
            <a:avLst/>
          </a:prstGeom>
        </p:spPr>
        <p:style>
          <a:lnRef idx="1">
            <a:schemeClr val="accent1"/>
          </a:lnRef>
          <a:fillRef idx="0">
            <a:schemeClr val="accent1"/>
          </a:fillRef>
          <a:effectRef idx="0">
            <a:schemeClr val="accent1"/>
          </a:effectRef>
          <a:fontRef idx="minor">
            <a:schemeClr val="tx1"/>
          </a:fontRef>
        </p:style>
      </p:cxnSp>
      <p:sp>
        <p:nvSpPr>
          <p:cNvPr id="55" name="Rettangolo 54">
            <a:extLst>
              <a:ext uri="{FF2B5EF4-FFF2-40B4-BE49-F238E27FC236}">
                <a16:creationId xmlns:a16="http://schemas.microsoft.com/office/drawing/2014/main" id="{7D833227-3155-404E-8AE3-4E18FCD14AF8}"/>
              </a:ext>
            </a:extLst>
          </p:cNvPr>
          <p:cNvSpPr/>
          <p:nvPr/>
        </p:nvSpPr>
        <p:spPr>
          <a:xfrm>
            <a:off x="1325548" y="3362970"/>
            <a:ext cx="124957" cy="2350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1</a:t>
            </a:r>
          </a:p>
        </p:txBody>
      </p:sp>
      <p:sp>
        <p:nvSpPr>
          <p:cNvPr id="56" name="CasellaDiTesto 55">
            <a:extLst>
              <a:ext uri="{FF2B5EF4-FFF2-40B4-BE49-F238E27FC236}">
                <a16:creationId xmlns:a16="http://schemas.microsoft.com/office/drawing/2014/main" id="{B310C5EE-05E0-4D20-A2A6-15ECC6657DF7}"/>
              </a:ext>
            </a:extLst>
          </p:cNvPr>
          <p:cNvSpPr txBox="1"/>
          <p:nvPr/>
        </p:nvSpPr>
        <p:spPr>
          <a:xfrm>
            <a:off x="296374" y="846366"/>
            <a:ext cx="11701662" cy="1200329"/>
          </a:xfrm>
          <a:prstGeom prst="rect">
            <a:avLst/>
          </a:prstGeom>
          <a:noFill/>
        </p:spPr>
        <p:txBody>
          <a:bodyPr wrap="square" rtlCol="0">
            <a:spAutoFit/>
          </a:bodyPr>
          <a:lstStyle/>
          <a:p>
            <a:pPr algn="just"/>
            <a:r>
              <a:rPr lang="it-IT" dirty="0"/>
              <a:t>Supponiamo che tra il server </a:t>
            </a:r>
            <a:r>
              <a:rPr lang="it-IT" dirty="0" err="1"/>
              <a:t>Tx</a:t>
            </a:r>
            <a:r>
              <a:rPr lang="it-IT" dirty="0"/>
              <a:t> e la destinazione vi siano N-1 router (nel nostro esempio sono 4), l’AS1221 invia N pacchetti speciali nella rete (ossia 5). I pacchetti sono etichettati da 1 a N in sequenza. Quando l’i-esimo router riceve il pacchetto marcato con </a:t>
            </a:r>
            <a:r>
              <a:rPr lang="it-IT" i="1" dirty="0"/>
              <a:t>i,</a:t>
            </a:r>
            <a:r>
              <a:rPr lang="it-IT" dirty="0"/>
              <a:t> invece di mandarlo avanti, invia un messaggio verso l’origine. Quando </a:t>
            </a:r>
            <a:r>
              <a:rPr lang="it-IT" dirty="0" err="1"/>
              <a:t>l’host</a:t>
            </a:r>
            <a:r>
              <a:rPr lang="it-IT" dirty="0"/>
              <a:t> di destinazione riceve il pacchetto speciale N-esimo, anche esso restituisce un messaggio all’origine. </a:t>
            </a:r>
            <a:endParaRPr lang="it-IT" i="1" dirty="0"/>
          </a:p>
        </p:txBody>
      </p:sp>
      <p:sp>
        <p:nvSpPr>
          <p:cNvPr id="57" name="Rettangolo 56">
            <a:extLst>
              <a:ext uri="{FF2B5EF4-FFF2-40B4-BE49-F238E27FC236}">
                <a16:creationId xmlns:a16="http://schemas.microsoft.com/office/drawing/2014/main" id="{A79FE0DA-AD2C-4174-BABF-98EA91A3FE76}"/>
              </a:ext>
            </a:extLst>
          </p:cNvPr>
          <p:cNvSpPr/>
          <p:nvPr/>
        </p:nvSpPr>
        <p:spPr>
          <a:xfrm>
            <a:off x="1308893" y="3398413"/>
            <a:ext cx="124957" cy="2350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2</a:t>
            </a:r>
          </a:p>
        </p:txBody>
      </p:sp>
      <p:sp>
        <p:nvSpPr>
          <p:cNvPr id="58" name="Rettangolo 57">
            <a:extLst>
              <a:ext uri="{FF2B5EF4-FFF2-40B4-BE49-F238E27FC236}">
                <a16:creationId xmlns:a16="http://schemas.microsoft.com/office/drawing/2014/main" id="{CCB79D93-6FD0-4A45-A368-1414173086A2}"/>
              </a:ext>
            </a:extLst>
          </p:cNvPr>
          <p:cNvSpPr/>
          <p:nvPr/>
        </p:nvSpPr>
        <p:spPr>
          <a:xfrm>
            <a:off x="1425850" y="3380692"/>
            <a:ext cx="124957" cy="2350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3</a:t>
            </a:r>
          </a:p>
        </p:txBody>
      </p:sp>
      <p:sp>
        <p:nvSpPr>
          <p:cNvPr id="59" name="Rettangolo 58">
            <a:extLst>
              <a:ext uri="{FF2B5EF4-FFF2-40B4-BE49-F238E27FC236}">
                <a16:creationId xmlns:a16="http://schemas.microsoft.com/office/drawing/2014/main" id="{D97FCD6C-9462-4F5B-83EC-BDC4E34B821F}"/>
              </a:ext>
            </a:extLst>
          </p:cNvPr>
          <p:cNvSpPr/>
          <p:nvPr/>
        </p:nvSpPr>
        <p:spPr>
          <a:xfrm>
            <a:off x="1325548" y="3380692"/>
            <a:ext cx="124957" cy="2350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4</a:t>
            </a:r>
          </a:p>
        </p:txBody>
      </p:sp>
      <p:sp>
        <p:nvSpPr>
          <p:cNvPr id="60" name="Rettangolo 59">
            <a:extLst>
              <a:ext uri="{FF2B5EF4-FFF2-40B4-BE49-F238E27FC236}">
                <a16:creationId xmlns:a16="http://schemas.microsoft.com/office/drawing/2014/main" id="{929F4B70-7A6F-4C71-BDF0-8FE7806A9D2C}"/>
              </a:ext>
            </a:extLst>
          </p:cNvPr>
          <p:cNvSpPr/>
          <p:nvPr/>
        </p:nvSpPr>
        <p:spPr>
          <a:xfrm>
            <a:off x="1250742" y="3398413"/>
            <a:ext cx="124957" cy="2350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5</a:t>
            </a:r>
          </a:p>
        </p:txBody>
      </p:sp>
      <p:sp>
        <p:nvSpPr>
          <p:cNvPr id="61" name="Rettangolo 60">
            <a:extLst>
              <a:ext uri="{FF2B5EF4-FFF2-40B4-BE49-F238E27FC236}">
                <a16:creationId xmlns:a16="http://schemas.microsoft.com/office/drawing/2014/main" id="{C51ABCF8-E66D-46FC-A72E-144F71EE238D}"/>
              </a:ext>
            </a:extLst>
          </p:cNvPr>
          <p:cNvSpPr/>
          <p:nvPr/>
        </p:nvSpPr>
        <p:spPr>
          <a:xfrm>
            <a:off x="2629398" y="3244452"/>
            <a:ext cx="736849" cy="3078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900" dirty="0">
                <a:solidFill>
                  <a:schemeClr val="tx1"/>
                </a:solidFill>
              </a:rPr>
              <a:t>1 - ipadd1</a:t>
            </a:r>
          </a:p>
        </p:txBody>
      </p:sp>
      <p:sp>
        <p:nvSpPr>
          <p:cNvPr id="64" name="CasellaDiTesto 63">
            <a:extLst>
              <a:ext uri="{FF2B5EF4-FFF2-40B4-BE49-F238E27FC236}">
                <a16:creationId xmlns:a16="http://schemas.microsoft.com/office/drawing/2014/main" id="{D851B0F9-C3CB-46C8-9750-1727F203B547}"/>
              </a:ext>
            </a:extLst>
          </p:cNvPr>
          <p:cNvSpPr txBox="1"/>
          <p:nvPr/>
        </p:nvSpPr>
        <p:spPr>
          <a:xfrm>
            <a:off x="4488847" y="2972639"/>
            <a:ext cx="889372" cy="230832"/>
          </a:xfrm>
          <a:prstGeom prst="rect">
            <a:avLst/>
          </a:prstGeom>
          <a:noFill/>
        </p:spPr>
        <p:txBody>
          <a:bodyPr wrap="square" rtlCol="0">
            <a:spAutoFit/>
          </a:bodyPr>
          <a:lstStyle/>
          <a:p>
            <a:r>
              <a:rPr lang="it-IT" sz="900" dirty="0"/>
              <a:t>2-ip </a:t>
            </a:r>
            <a:r>
              <a:rPr lang="it-IT" sz="900" dirty="0" err="1"/>
              <a:t>address</a:t>
            </a:r>
            <a:r>
              <a:rPr lang="it-IT" sz="900" dirty="0"/>
              <a:t> 2</a:t>
            </a:r>
          </a:p>
        </p:txBody>
      </p:sp>
      <p:sp>
        <p:nvSpPr>
          <p:cNvPr id="65" name="CasellaDiTesto 64">
            <a:extLst>
              <a:ext uri="{FF2B5EF4-FFF2-40B4-BE49-F238E27FC236}">
                <a16:creationId xmlns:a16="http://schemas.microsoft.com/office/drawing/2014/main" id="{F5D227A0-B27C-4F73-B675-6082B31158A2}"/>
              </a:ext>
            </a:extLst>
          </p:cNvPr>
          <p:cNvSpPr txBox="1"/>
          <p:nvPr/>
        </p:nvSpPr>
        <p:spPr>
          <a:xfrm>
            <a:off x="4603452" y="4495092"/>
            <a:ext cx="889372" cy="230832"/>
          </a:xfrm>
          <a:prstGeom prst="rect">
            <a:avLst/>
          </a:prstGeom>
          <a:noFill/>
        </p:spPr>
        <p:txBody>
          <a:bodyPr wrap="square" rtlCol="0">
            <a:spAutoFit/>
          </a:bodyPr>
          <a:lstStyle/>
          <a:p>
            <a:r>
              <a:rPr lang="it-IT" sz="900" dirty="0"/>
              <a:t>3-ip </a:t>
            </a:r>
            <a:r>
              <a:rPr lang="it-IT" sz="900" dirty="0" err="1"/>
              <a:t>address</a:t>
            </a:r>
            <a:r>
              <a:rPr lang="it-IT" sz="900" dirty="0"/>
              <a:t> 3</a:t>
            </a:r>
          </a:p>
        </p:txBody>
      </p:sp>
      <p:sp>
        <p:nvSpPr>
          <p:cNvPr id="66" name="CasellaDiTesto 65">
            <a:extLst>
              <a:ext uri="{FF2B5EF4-FFF2-40B4-BE49-F238E27FC236}">
                <a16:creationId xmlns:a16="http://schemas.microsoft.com/office/drawing/2014/main" id="{03BEBB82-93D5-45EE-B133-7CF5E88BE55F}"/>
              </a:ext>
            </a:extLst>
          </p:cNvPr>
          <p:cNvSpPr txBox="1"/>
          <p:nvPr/>
        </p:nvSpPr>
        <p:spPr>
          <a:xfrm>
            <a:off x="6780036" y="4901352"/>
            <a:ext cx="889372" cy="230832"/>
          </a:xfrm>
          <a:prstGeom prst="rect">
            <a:avLst/>
          </a:prstGeom>
          <a:noFill/>
        </p:spPr>
        <p:txBody>
          <a:bodyPr wrap="square" rtlCol="0">
            <a:spAutoFit/>
          </a:bodyPr>
          <a:lstStyle/>
          <a:p>
            <a:r>
              <a:rPr lang="it-IT" sz="900" dirty="0"/>
              <a:t>4-ip </a:t>
            </a:r>
            <a:r>
              <a:rPr lang="it-IT" sz="900" dirty="0" err="1"/>
              <a:t>address</a:t>
            </a:r>
            <a:r>
              <a:rPr lang="it-IT" sz="900" dirty="0"/>
              <a:t> 4</a:t>
            </a:r>
          </a:p>
        </p:txBody>
      </p:sp>
      <p:grpSp>
        <p:nvGrpSpPr>
          <p:cNvPr id="78" name="Gruppo 77">
            <a:extLst>
              <a:ext uri="{FF2B5EF4-FFF2-40B4-BE49-F238E27FC236}">
                <a16:creationId xmlns:a16="http://schemas.microsoft.com/office/drawing/2014/main" id="{B3CA3217-B08A-4499-B8E9-DBAB37B2CF3E}"/>
              </a:ext>
            </a:extLst>
          </p:cNvPr>
          <p:cNvGrpSpPr/>
          <p:nvPr/>
        </p:nvGrpSpPr>
        <p:grpSpPr>
          <a:xfrm>
            <a:off x="6742667" y="2393346"/>
            <a:ext cx="3451477" cy="281107"/>
            <a:chOff x="6742667" y="2393346"/>
            <a:chExt cx="3451477" cy="281107"/>
          </a:xfrm>
        </p:grpSpPr>
        <p:sp>
          <p:nvSpPr>
            <p:cNvPr id="68" name="Rettangolo 67">
              <a:extLst>
                <a:ext uri="{FF2B5EF4-FFF2-40B4-BE49-F238E27FC236}">
                  <a16:creationId xmlns:a16="http://schemas.microsoft.com/office/drawing/2014/main" id="{2CE9AD5F-E514-44BB-9BAB-92D00E57F3BC}"/>
                </a:ext>
              </a:extLst>
            </p:cNvPr>
            <p:cNvSpPr/>
            <p:nvPr/>
          </p:nvSpPr>
          <p:spPr>
            <a:xfrm>
              <a:off x="6742667" y="2407476"/>
              <a:ext cx="3451477" cy="24874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71" name="Connettore diritto 70">
              <a:extLst>
                <a:ext uri="{FF2B5EF4-FFF2-40B4-BE49-F238E27FC236}">
                  <a16:creationId xmlns:a16="http://schemas.microsoft.com/office/drawing/2014/main" id="{B940129A-428C-4D0D-A433-674B31494F1B}"/>
                </a:ext>
              </a:extLst>
            </p:cNvPr>
            <p:cNvCxnSpPr/>
            <p:nvPr/>
          </p:nvCxnSpPr>
          <p:spPr>
            <a:xfrm>
              <a:off x="7268394" y="2425384"/>
              <a:ext cx="0" cy="230832"/>
            </a:xfrm>
            <a:prstGeom prst="line">
              <a:avLst/>
            </a:prstGeom>
          </p:spPr>
          <p:style>
            <a:lnRef idx="1">
              <a:schemeClr val="accent1"/>
            </a:lnRef>
            <a:fillRef idx="0">
              <a:schemeClr val="accent1"/>
            </a:fillRef>
            <a:effectRef idx="0">
              <a:schemeClr val="accent1"/>
            </a:effectRef>
            <a:fontRef idx="minor">
              <a:schemeClr val="tx1"/>
            </a:fontRef>
          </p:style>
        </p:cxnSp>
        <p:cxnSp>
          <p:nvCxnSpPr>
            <p:cNvPr id="72" name="Connettore diritto 71">
              <a:extLst>
                <a:ext uri="{FF2B5EF4-FFF2-40B4-BE49-F238E27FC236}">
                  <a16:creationId xmlns:a16="http://schemas.microsoft.com/office/drawing/2014/main" id="{7D96E40C-0C21-46A5-82B6-8CF4B1234F6C}"/>
                </a:ext>
              </a:extLst>
            </p:cNvPr>
            <p:cNvCxnSpPr/>
            <p:nvPr/>
          </p:nvCxnSpPr>
          <p:spPr>
            <a:xfrm>
              <a:off x="8316722" y="2425522"/>
              <a:ext cx="0" cy="230832"/>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Connettore diritto 72">
              <a:extLst>
                <a:ext uri="{FF2B5EF4-FFF2-40B4-BE49-F238E27FC236}">
                  <a16:creationId xmlns:a16="http://schemas.microsoft.com/office/drawing/2014/main" id="{6B1698B2-6B0D-44B4-BA14-556C5E3A2B67}"/>
                </a:ext>
              </a:extLst>
            </p:cNvPr>
            <p:cNvCxnSpPr/>
            <p:nvPr/>
          </p:nvCxnSpPr>
          <p:spPr>
            <a:xfrm>
              <a:off x="9254213" y="2425384"/>
              <a:ext cx="0" cy="230832"/>
            </a:xfrm>
            <a:prstGeom prst="line">
              <a:avLst/>
            </a:prstGeom>
          </p:spPr>
          <p:style>
            <a:lnRef idx="1">
              <a:schemeClr val="accent1"/>
            </a:lnRef>
            <a:fillRef idx="0">
              <a:schemeClr val="accent1"/>
            </a:fillRef>
            <a:effectRef idx="0">
              <a:schemeClr val="accent1"/>
            </a:effectRef>
            <a:fontRef idx="minor">
              <a:schemeClr val="tx1"/>
            </a:fontRef>
          </p:style>
        </p:cxnSp>
        <p:sp>
          <p:nvSpPr>
            <p:cNvPr id="74" name="CasellaDiTesto 73">
              <a:extLst>
                <a:ext uri="{FF2B5EF4-FFF2-40B4-BE49-F238E27FC236}">
                  <a16:creationId xmlns:a16="http://schemas.microsoft.com/office/drawing/2014/main" id="{DA93A158-B8A6-4ECC-9986-809A2F4FAA0C}"/>
                </a:ext>
              </a:extLst>
            </p:cNvPr>
            <p:cNvSpPr txBox="1"/>
            <p:nvPr/>
          </p:nvSpPr>
          <p:spPr>
            <a:xfrm>
              <a:off x="6871878" y="2443621"/>
              <a:ext cx="242374" cy="230832"/>
            </a:xfrm>
            <a:prstGeom prst="rect">
              <a:avLst/>
            </a:prstGeom>
            <a:noFill/>
          </p:spPr>
          <p:txBody>
            <a:bodyPr wrap="none" rtlCol="0">
              <a:spAutoFit/>
            </a:bodyPr>
            <a:lstStyle/>
            <a:p>
              <a:r>
                <a:rPr lang="it-IT" sz="900" dirty="0"/>
                <a:t>1</a:t>
              </a:r>
            </a:p>
          </p:txBody>
        </p:sp>
        <p:sp>
          <p:nvSpPr>
            <p:cNvPr id="75" name="CasellaDiTesto 74">
              <a:extLst>
                <a:ext uri="{FF2B5EF4-FFF2-40B4-BE49-F238E27FC236}">
                  <a16:creationId xmlns:a16="http://schemas.microsoft.com/office/drawing/2014/main" id="{1109D7A6-54E8-46A9-8E61-22FCE686C2AD}"/>
                </a:ext>
              </a:extLst>
            </p:cNvPr>
            <p:cNvSpPr txBox="1"/>
            <p:nvPr/>
          </p:nvSpPr>
          <p:spPr>
            <a:xfrm>
              <a:off x="7293326" y="2421831"/>
              <a:ext cx="797013" cy="230832"/>
            </a:xfrm>
            <a:prstGeom prst="rect">
              <a:avLst/>
            </a:prstGeom>
            <a:noFill/>
          </p:spPr>
          <p:txBody>
            <a:bodyPr wrap="none" rtlCol="0">
              <a:spAutoFit/>
            </a:bodyPr>
            <a:lstStyle/>
            <a:p>
              <a:r>
                <a:rPr lang="it-IT" sz="900" dirty="0"/>
                <a:t>Router name</a:t>
              </a:r>
            </a:p>
          </p:txBody>
        </p:sp>
        <p:sp>
          <p:nvSpPr>
            <p:cNvPr id="76" name="CasellaDiTesto 75">
              <a:extLst>
                <a:ext uri="{FF2B5EF4-FFF2-40B4-BE49-F238E27FC236}">
                  <a16:creationId xmlns:a16="http://schemas.microsoft.com/office/drawing/2014/main" id="{819D3175-63CA-4DBE-A696-6913F190E811}"/>
                </a:ext>
              </a:extLst>
            </p:cNvPr>
            <p:cNvSpPr txBox="1"/>
            <p:nvPr/>
          </p:nvSpPr>
          <p:spPr>
            <a:xfrm>
              <a:off x="8273770" y="2417717"/>
              <a:ext cx="1008609" cy="230832"/>
            </a:xfrm>
            <a:prstGeom prst="rect">
              <a:avLst/>
            </a:prstGeom>
            <a:noFill/>
          </p:spPr>
          <p:txBody>
            <a:bodyPr wrap="none" rtlCol="0">
              <a:spAutoFit/>
            </a:bodyPr>
            <a:lstStyle/>
            <a:p>
              <a:r>
                <a:rPr lang="it-IT" sz="900" dirty="0"/>
                <a:t>Router IP </a:t>
              </a:r>
              <a:r>
                <a:rPr lang="it-IT" sz="900" dirty="0" err="1"/>
                <a:t>address</a:t>
              </a:r>
              <a:endParaRPr lang="it-IT" sz="900" dirty="0"/>
            </a:p>
          </p:txBody>
        </p:sp>
        <p:sp>
          <p:nvSpPr>
            <p:cNvPr id="77" name="CasellaDiTesto 76">
              <a:extLst>
                <a:ext uri="{FF2B5EF4-FFF2-40B4-BE49-F238E27FC236}">
                  <a16:creationId xmlns:a16="http://schemas.microsoft.com/office/drawing/2014/main" id="{F47F5C9D-4542-45A8-AAF3-3175848F273D}"/>
                </a:ext>
              </a:extLst>
            </p:cNvPr>
            <p:cNvSpPr txBox="1"/>
            <p:nvPr/>
          </p:nvSpPr>
          <p:spPr>
            <a:xfrm>
              <a:off x="9506010" y="2393346"/>
              <a:ext cx="436338" cy="276999"/>
            </a:xfrm>
            <a:prstGeom prst="rect">
              <a:avLst/>
            </a:prstGeom>
            <a:noFill/>
          </p:spPr>
          <p:txBody>
            <a:bodyPr wrap="none" rtlCol="0">
              <a:spAutoFit/>
            </a:bodyPr>
            <a:lstStyle/>
            <a:p>
              <a:r>
                <a:rPr lang="it-IT" sz="1200" dirty="0"/>
                <a:t>t</a:t>
              </a:r>
              <a:r>
                <a:rPr lang="it-IT" sz="1200" baseline="-25000" dirty="0"/>
                <a:t>1</a:t>
              </a:r>
              <a:r>
                <a:rPr lang="it-IT" sz="1200" dirty="0"/>
                <a:t>-t</a:t>
              </a:r>
              <a:r>
                <a:rPr lang="it-IT" sz="1200" baseline="-25000" dirty="0"/>
                <a:t>0</a:t>
              </a:r>
            </a:p>
          </p:txBody>
        </p:sp>
      </p:grpSp>
      <p:grpSp>
        <p:nvGrpSpPr>
          <p:cNvPr id="79" name="Gruppo 78">
            <a:extLst>
              <a:ext uri="{FF2B5EF4-FFF2-40B4-BE49-F238E27FC236}">
                <a16:creationId xmlns:a16="http://schemas.microsoft.com/office/drawing/2014/main" id="{7FB3E897-8E56-486A-BF67-651659A4CD23}"/>
              </a:ext>
            </a:extLst>
          </p:cNvPr>
          <p:cNvGrpSpPr/>
          <p:nvPr/>
        </p:nvGrpSpPr>
        <p:grpSpPr>
          <a:xfrm>
            <a:off x="6742667" y="2711981"/>
            <a:ext cx="3451477" cy="281107"/>
            <a:chOff x="6742667" y="2393346"/>
            <a:chExt cx="3451477" cy="281107"/>
          </a:xfrm>
        </p:grpSpPr>
        <p:sp>
          <p:nvSpPr>
            <p:cNvPr id="80" name="Rettangolo 79">
              <a:extLst>
                <a:ext uri="{FF2B5EF4-FFF2-40B4-BE49-F238E27FC236}">
                  <a16:creationId xmlns:a16="http://schemas.microsoft.com/office/drawing/2014/main" id="{A2C1ECD5-DCE5-4370-89FB-DD3F07891786}"/>
                </a:ext>
              </a:extLst>
            </p:cNvPr>
            <p:cNvSpPr/>
            <p:nvPr/>
          </p:nvSpPr>
          <p:spPr>
            <a:xfrm>
              <a:off x="6742667" y="2407476"/>
              <a:ext cx="3451477" cy="24874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81" name="Connettore diritto 80">
              <a:extLst>
                <a:ext uri="{FF2B5EF4-FFF2-40B4-BE49-F238E27FC236}">
                  <a16:creationId xmlns:a16="http://schemas.microsoft.com/office/drawing/2014/main" id="{CC637113-4005-4551-809C-54C0AFD86DDF}"/>
                </a:ext>
              </a:extLst>
            </p:cNvPr>
            <p:cNvCxnSpPr/>
            <p:nvPr/>
          </p:nvCxnSpPr>
          <p:spPr>
            <a:xfrm>
              <a:off x="7268394" y="2425384"/>
              <a:ext cx="0" cy="230832"/>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Connettore diritto 81">
              <a:extLst>
                <a:ext uri="{FF2B5EF4-FFF2-40B4-BE49-F238E27FC236}">
                  <a16:creationId xmlns:a16="http://schemas.microsoft.com/office/drawing/2014/main" id="{E2545C3B-0371-44FE-97BC-D2AD16B086AA}"/>
                </a:ext>
              </a:extLst>
            </p:cNvPr>
            <p:cNvCxnSpPr/>
            <p:nvPr/>
          </p:nvCxnSpPr>
          <p:spPr>
            <a:xfrm>
              <a:off x="8316722" y="2425522"/>
              <a:ext cx="0" cy="230832"/>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Connettore diritto 82">
              <a:extLst>
                <a:ext uri="{FF2B5EF4-FFF2-40B4-BE49-F238E27FC236}">
                  <a16:creationId xmlns:a16="http://schemas.microsoft.com/office/drawing/2014/main" id="{38C446F3-BF85-4BD0-90C1-DF6506800C23}"/>
                </a:ext>
              </a:extLst>
            </p:cNvPr>
            <p:cNvCxnSpPr/>
            <p:nvPr/>
          </p:nvCxnSpPr>
          <p:spPr>
            <a:xfrm>
              <a:off x="9254213" y="2425384"/>
              <a:ext cx="0" cy="230832"/>
            </a:xfrm>
            <a:prstGeom prst="line">
              <a:avLst/>
            </a:prstGeom>
          </p:spPr>
          <p:style>
            <a:lnRef idx="1">
              <a:schemeClr val="accent1"/>
            </a:lnRef>
            <a:fillRef idx="0">
              <a:schemeClr val="accent1"/>
            </a:fillRef>
            <a:effectRef idx="0">
              <a:schemeClr val="accent1"/>
            </a:effectRef>
            <a:fontRef idx="minor">
              <a:schemeClr val="tx1"/>
            </a:fontRef>
          </p:style>
        </p:cxnSp>
        <p:sp>
          <p:nvSpPr>
            <p:cNvPr id="84" name="CasellaDiTesto 83">
              <a:extLst>
                <a:ext uri="{FF2B5EF4-FFF2-40B4-BE49-F238E27FC236}">
                  <a16:creationId xmlns:a16="http://schemas.microsoft.com/office/drawing/2014/main" id="{D4A7B551-5793-40E9-B7E4-7BF928A25244}"/>
                </a:ext>
              </a:extLst>
            </p:cNvPr>
            <p:cNvSpPr txBox="1"/>
            <p:nvPr/>
          </p:nvSpPr>
          <p:spPr>
            <a:xfrm>
              <a:off x="6871878" y="2443621"/>
              <a:ext cx="242374" cy="230832"/>
            </a:xfrm>
            <a:prstGeom prst="rect">
              <a:avLst/>
            </a:prstGeom>
            <a:noFill/>
          </p:spPr>
          <p:txBody>
            <a:bodyPr wrap="none" rtlCol="0">
              <a:spAutoFit/>
            </a:bodyPr>
            <a:lstStyle/>
            <a:p>
              <a:r>
                <a:rPr lang="it-IT" sz="900" dirty="0"/>
                <a:t>2</a:t>
              </a:r>
            </a:p>
          </p:txBody>
        </p:sp>
        <p:sp>
          <p:nvSpPr>
            <p:cNvPr id="85" name="CasellaDiTesto 84">
              <a:extLst>
                <a:ext uri="{FF2B5EF4-FFF2-40B4-BE49-F238E27FC236}">
                  <a16:creationId xmlns:a16="http://schemas.microsoft.com/office/drawing/2014/main" id="{20E709C3-EC4B-4CE4-9A90-16C3342ABB6B}"/>
                </a:ext>
              </a:extLst>
            </p:cNvPr>
            <p:cNvSpPr txBox="1"/>
            <p:nvPr/>
          </p:nvSpPr>
          <p:spPr>
            <a:xfrm>
              <a:off x="7293326" y="2421831"/>
              <a:ext cx="797013" cy="230832"/>
            </a:xfrm>
            <a:prstGeom prst="rect">
              <a:avLst/>
            </a:prstGeom>
            <a:noFill/>
          </p:spPr>
          <p:txBody>
            <a:bodyPr wrap="none" rtlCol="0">
              <a:spAutoFit/>
            </a:bodyPr>
            <a:lstStyle/>
            <a:p>
              <a:r>
                <a:rPr lang="it-IT" sz="900" dirty="0"/>
                <a:t>Router name</a:t>
              </a:r>
            </a:p>
          </p:txBody>
        </p:sp>
        <p:sp>
          <p:nvSpPr>
            <p:cNvPr id="86" name="CasellaDiTesto 85">
              <a:extLst>
                <a:ext uri="{FF2B5EF4-FFF2-40B4-BE49-F238E27FC236}">
                  <a16:creationId xmlns:a16="http://schemas.microsoft.com/office/drawing/2014/main" id="{BD083F8D-7AC3-45C7-B2D0-DF0C6C652DB5}"/>
                </a:ext>
              </a:extLst>
            </p:cNvPr>
            <p:cNvSpPr txBox="1"/>
            <p:nvPr/>
          </p:nvSpPr>
          <p:spPr>
            <a:xfrm>
              <a:off x="8273770" y="2417717"/>
              <a:ext cx="1008609" cy="230832"/>
            </a:xfrm>
            <a:prstGeom prst="rect">
              <a:avLst/>
            </a:prstGeom>
            <a:noFill/>
          </p:spPr>
          <p:txBody>
            <a:bodyPr wrap="none" rtlCol="0">
              <a:spAutoFit/>
            </a:bodyPr>
            <a:lstStyle/>
            <a:p>
              <a:r>
                <a:rPr lang="it-IT" sz="900" dirty="0"/>
                <a:t>Router IP </a:t>
              </a:r>
              <a:r>
                <a:rPr lang="it-IT" sz="900" dirty="0" err="1"/>
                <a:t>address</a:t>
              </a:r>
              <a:endParaRPr lang="it-IT" sz="900" dirty="0"/>
            </a:p>
          </p:txBody>
        </p:sp>
        <p:sp>
          <p:nvSpPr>
            <p:cNvPr id="87" name="CasellaDiTesto 86">
              <a:extLst>
                <a:ext uri="{FF2B5EF4-FFF2-40B4-BE49-F238E27FC236}">
                  <a16:creationId xmlns:a16="http://schemas.microsoft.com/office/drawing/2014/main" id="{570EDFB6-2FA4-4E62-88B5-75D50CE75E36}"/>
                </a:ext>
              </a:extLst>
            </p:cNvPr>
            <p:cNvSpPr txBox="1"/>
            <p:nvPr/>
          </p:nvSpPr>
          <p:spPr>
            <a:xfrm>
              <a:off x="9506010" y="2393346"/>
              <a:ext cx="436338" cy="276999"/>
            </a:xfrm>
            <a:prstGeom prst="rect">
              <a:avLst/>
            </a:prstGeom>
            <a:noFill/>
          </p:spPr>
          <p:txBody>
            <a:bodyPr wrap="none" rtlCol="0">
              <a:spAutoFit/>
            </a:bodyPr>
            <a:lstStyle/>
            <a:p>
              <a:r>
                <a:rPr lang="it-IT" sz="1200" dirty="0"/>
                <a:t>t</a:t>
              </a:r>
              <a:r>
                <a:rPr lang="it-IT" sz="1200" baseline="-25000" dirty="0"/>
                <a:t>2</a:t>
              </a:r>
              <a:r>
                <a:rPr lang="it-IT" sz="1200" dirty="0"/>
                <a:t>-t</a:t>
              </a:r>
              <a:r>
                <a:rPr lang="it-IT" sz="1200" baseline="-25000" dirty="0"/>
                <a:t>0</a:t>
              </a:r>
            </a:p>
          </p:txBody>
        </p:sp>
      </p:grpSp>
      <p:sp>
        <p:nvSpPr>
          <p:cNvPr id="88" name="CasellaDiTesto 87">
            <a:extLst>
              <a:ext uri="{FF2B5EF4-FFF2-40B4-BE49-F238E27FC236}">
                <a16:creationId xmlns:a16="http://schemas.microsoft.com/office/drawing/2014/main" id="{A6655E38-26EC-481C-9A33-A651F75B16CE}"/>
              </a:ext>
            </a:extLst>
          </p:cNvPr>
          <p:cNvSpPr txBox="1"/>
          <p:nvPr/>
        </p:nvSpPr>
        <p:spPr>
          <a:xfrm>
            <a:off x="452987" y="5248537"/>
            <a:ext cx="11388436" cy="1200329"/>
          </a:xfrm>
          <a:prstGeom prst="rect">
            <a:avLst/>
          </a:prstGeom>
          <a:noFill/>
        </p:spPr>
        <p:txBody>
          <a:bodyPr wrap="square" rtlCol="0">
            <a:spAutoFit/>
          </a:bodyPr>
          <a:lstStyle/>
          <a:p>
            <a:pPr algn="just"/>
            <a:r>
              <a:rPr lang="it-IT" dirty="0"/>
              <a:t>L’Host di origine quindi registra il tempo intercorso tra l’invio di un pacchetto e la ricezione del corrispondente messaggio di ritorno e memorizza anche il nome e l’indirizzo del router (o del destinatario) che restituisce il messaggio. In questo modo, l’A1221 può ricostruire il percorso intrapreso dai pacchetti ed è inoltre in grado di determinare i ritardi di andata e ritorno di tutte le tratte.</a:t>
            </a:r>
          </a:p>
        </p:txBody>
      </p:sp>
      <p:grpSp>
        <p:nvGrpSpPr>
          <p:cNvPr id="89" name="Gruppo 88">
            <a:extLst>
              <a:ext uri="{FF2B5EF4-FFF2-40B4-BE49-F238E27FC236}">
                <a16:creationId xmlns:a16="http://schemas.microsoft.com/office/drawing/2014/main" id="{E0940010-FCBC-4935-AD34-1E783E717019}"/>
              </a:ext>
            </a:extLst>
          </p:cNvPr>
          <p:cNvGrpSpPr/>
          <p:nvPr/>
        </p:nvGrpSpPr>
        <p:grpSpPr>
          <a:xfrm>
            <a:off x="6742666" y="3037579"/>
            <a:ext cx="3451477" cy="281107"/>
            <a:chOff x="6742667" y="2393346"/>
            <a:chExt cx="3451477" cy="281107"/>
          </a:xfrm>
        </p:grpSpPr>
        <p:sp>
          <p:nvSpPr>
            <p:cNvPr id="90" name="Rettangolo 89">
              <a:extLst>
                <a:ext uri="{FF2B5EF4-FFF2-40B4-BE49-F238E27FC236}">
                  <a16:creationId xmlns:a16="http://schemas.microsoft.com/office/drawing/2014/main" id="{7B242160-8245-4416-83B3-19753FAA6827}"/>
                </a:ext>
              </a:extLst>
            </p:cNvPr>
            <p:cNvSpPr/>
            <p:nvPr/>
          </p:nvSpPr>
          <p:spPr>
            <a:xfrm>
              <a:off x="6742667" y="2407476"/>
              <a:ext cx="3451477" cy="24874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91" name="Connettore diritto 90">
              <a:extLst>
                <a:ext uri="{FF2B5EF4-FFF2-40B4-BE49-F238E27FC236}">
                  <a16:creationId xmlns:a16="http://schemas.microsoft.com/office/drawing/2014/main" id="{C9CEC2D9-F769-4B97-9BAD-A3D44E076F6B}"/>
                </a:ext>
              </a:extLst>
            </p:cNvPr>
            <p:cNvCxnSpPr/>
            <p:nvPr/>
          </p:nvCxnSpPr>
          <p:spPr>
            <a:xfrm>
              <a:off x="7268394" y="2425384"/>
              <a:ext cx="0" cy="230832"/>
            </a:xfrm>
            <a:prstGeom prst="line">
              <a:avLst/>
            </a:prstGeom>
          </p:spPr>
          <p:style>
            <a:lnRef idx="1">
              <a:schemeClr val="accent1"/>
            </a:lnRef>
            <a:fillRef idx="0">
              <a:schemeClr val="accent1"/>
            </a:fillRef>
            <a:effectRef idx="0">
              <a:schemeClr val="accent1"/>
            </a:effectRef>
            <a:fontRef idx="minor">
              <a:schemeClr val="tx1"/>
            </a:fontRef>
          </p:style>
        </p:cxnSp>
        <p:cxnSp>
          <p:nvCxnSpPr>
            <p:cNvPr id="92" name="Connettore diritto 91">
              <a:extLst>
                <a:ext uri="{FF2B5EF4-FFF2-40B4-BE49-F238E27FC236}">
                  <a16:creationId xmlns:a16="http://schemas.microsoft.com/office/drawing/2014/main" id="{31FD8815-CDE1-478F-AA26-1BB9AD1BB45F}"/>
                </a:ext>
              </a:extLst>
            </p:cNvPr>
            <p:cNvCxnSpPr/>
            <p:nvPr/>
          </p:nvCxnSpPr>
          <p:spPr>
            <a:xfrm>
              <a:off x="8316722" y="2425522"/>
              <a:ext cx="0" cy="230832"/>
            </a:xfrm>
            <a:prstGeom prst="line">
              <a:avLst/>
            </a:prstGeom>
          </p:spPr>
          <p:style>
            <a:lnRef idx="1">
              <a:schemeClr val="accent1"/>
            </a:lnRef>
            <a:fillRef idx="0">
              <a:schemeClr val="accent1"/>
            </a:fillRef>
            <a:effectRef idx="0">
              <a:schemeClr val="accent1"/>
            </a:effectRef>
            <a:fontRef idx="minor">
              <a:schemeClr val="tx1"/>
            </a:fontRef>
          </p:style>
        </p:cxnSp>
        <p:cxnSp>
          <p:nvCxnSpPr>
            <p:cNvPr id="93" name="Connettore diritto 92">
              <a:extLst>
                <a:ext uri="{FF2B5EF4-FFF2-40B4-BE49-F238E27FC236}">
                  <a16:creationId xmlns:a16="http://schemas.microsoft.com/office/drawing/2014/main" id="{3D5F0A31-4662-4FD3-B043-63FAFC905D84}"/>
                </a:ext>
              </a:extLst>
            </p:cNvPr>
            <p:cNvCxnSpPr/>
            <p:nvPr/>
          </p:nvCxnSpPr>
          <p:spPr>
            <a:xfrm>
              <a:off x="9254213" y="2425384"/>
              <a:ext cx="0" cy="230832"/>
            </a:xfrm>
            <a:prstGeom prst="line">
              <a:avLst/>
            </a:prstGeom>
          </p:spPr>
          <p:style>
            <a:lnRef idx="1">
              <a:schemeClr val="accent1"/>
            </a:lnRef>
            <a:fillRef idx="0">
              <a:schemeClr val="accent1"/>
            </a:fillRef>
            <a:effectRef idx="0">
              <a:schemeClr val="accent1"/>
            </a:effectRef>
            <a:fontRef idx="minor">
              <a:schemeClr val="tx1"/>
            </a:fontRef>
          </p:style>
        </p:cxnSp>
        <p:sp>
          <p:nvSpPr>
            <p:cNvPr id="94" name="CasellaDiTesto 93">
              <a:extLst>
                <a:ext uri="{FF2B5EF4-FFF2-40B4-BE49-F238E27FC236}">
                  <a16:creationId xmlns:a16="http://schemas.microsoft.com/office/drawing/2014/main" id="{F1A2D527-607F-4B68-9312-EAF0D3C4A949}"/>
                </a:ext>
              </a:extLst>
            </p:cNvPr>
            <p:cNvSpPr txBox="1"/>
            <p:nvPr/>
          </p:nvSpPr>
          <p:spPr>
            <a:xfrm>
              <a:off x="6871878" y="2443621"/>
              <a:ext cx="242374" cy="230832"/>
            </a:xfrm>
            <a:prstGeom prst="rect">
              <a:avLst/>
            </a:prstGeom>
            <a:noFill/>
          </p:spPr>
          <p:txBody>
            <a:bodyPr wrap="none" rtlCol="0">
              <a:spAutoFit/>
            </a:bodyPr>
            <a:lstStyle/>
            <a:p>
              <a:r>
                <a:rPr lang="it-IT" sz="900" dirty="0"/>
                <a:t>3</a:t>
              </a:r>
            </a:p>
          </p:txBody>
        </p:sp>
        <p:sp>
          <p:nvSpPr>
            <p:cNvPr id="95" name="CasellaDiTesto 94">
              <a:extLst>
                <a:ext uri="{FF2B5EF4-FFF2-40B4-BE49-F238E27FC236}">
                  <a16:creationId xmlns:a16="http://schemas.microsoft.com/office/drawing/2014/main" id="{50CE2D1A-85E7-47D5-B26D-B5F8591DC663}"/>
                </a:ext>
              </a:extLst>
            </p:cNvPr>
            <p:cNvSpPr txBox="1"/>
            <p:nvPr/>
          </p:nvSpPr>
          <p:spPr>
            <a:xfrm>
              <a:off x="7293326" y="2421831"/>
              <a:ext cx="797013" cy="230832"/>
            </a:xfrm>
            <a:prstGeom prst="rect">
              <a:avLst/>
            </a:prstGeom>
            <a:noFill/>
          </p:spPr>
          <p:txBody>
            <a:bodyPr wrap="none" rtlCol="0">
              <a:spAutoFit/>
            </a:bodyPr>
            <a:lstStyle/>
            <a:p>
              <a:r>
                <a:rPr lang="it-IT" sz="900" dirty="0"/>
                <a:t>Router name</a:t>
              </a:r>
            </a:p>
          </p:txBody>
        </p:sp>
        <p:sp>
          <p:nvSpPr>
            <p:cNvPr id="96" name="CasellaDiTesto 95">
              <a:extLst>
                <a:ext uri="{FF2B5EF4-FFF2-40B4-BE49-F238E27FC236}">
                  <a16:creationId xmlns:a16="http://schemas.microsoft.com/office/drawing/2014/main" id="{C96D2481-5751-4F5A-8C8E-3D55BF939238}"/>
                </a:ext>
              </a:extLst>
            </p:cNvPr>
            <p:cNvSpPr txBox="1"/>
            <p:nvPr/>
          </p:nvSpPr>
          <p:spPr>
            <a:xfrm>
              <a:off x="8273770" y="2417717"/>
              <a:ext cx="1008609" cy="230832"/>
            </a:xfrm>
            <a:prstGeom prst="rect">
              <a:avLst/>
            </a:prstGeom>
            <a:noFill/>
          </p:spPr>
          <p:txBody>
            <a:bodyPr wrap="none" rtlCol="0">
              <a:spAutoFit/>
            </a:bodyPr>
            <a:lstStyle/>
            <a:p>
              <a:r>
                <a:rPr lang="it-IT" sz="900" dirty="0"/>
                <a:t>Router IP </a:t>
              </a:r>
              <a:r>
                <a:rPr lang="it-IT" sz="900" dirty="0" err="1"/>
                <a:t>address</a:t>
              </a:r>
              <a:endParaRPr lang="it-IT" sz="900" dirty="0"/>
            </a:p>
          </p:txBody>
        </p:sp>
        <p:sp>
          <p:nvSpPr>
            <p:cNvPr id="97" name="CasellaDiTesto 96">
              <a:extLst>
                <a:ext uri="{FF2B5EF4-FFF2-40B4-BE49-F238E27FC236}">
                  <a16:creationId xmlns:a16="http://schemas.microsoft.com/office/drawing/2014/main" id="{E0A0467A-5014-46ED-9D2C-FD7F92043520}"/>
                </a:ext>
              </a:extLst>
            </p:cNvPr>
            <p:cNvSpPr txBox="1"/>
            <p:nvPr/>
          </p:nvSpPr>
          <p:spPr>
            <a:xfrm>
              <a:off x="9506010" y="2393346"/>
              <a:ext cx="436338" cy="276999"/>
            </a:xfrm>
            <a:prstGeom prst="rect">
              <a:avLst/>
            </a:prstGeom>
            <a:noFill/>
          </p:spPr>
          <p:txBody>
            <a:bodyPr wrap="none" rtlCol="0">
              <a:spAutoFit/>
            </a:bodyPr>
            <a:lstStyle/>
            <a:p>
              <a:r>
                <a:rPr lang="it-IT" sz="1200" dirty="0"/>
                <a:t>t</a:t>
              </a:r>
              <a:r>
                <a:rPr lang="it-IT" sz="1200" baseline="-25000" dirty="0"/>
                <a:t>3</a:t>
              </a:r>
              <a:r>
                <a:rPr lang="it-IT" sz="1200" dirty="0"/>
                <a:t>-t</a:t>
              </a:r>
              <a:r>
                <a:rPr lang="it-IT" sz="1200" baseline="-25000" dirty="0"/>
                <a:t>0</a:t>
              </a:r>
            </a:p>
          </p:txBody>
        </p:sp>
      </p:grpSp>
      <p:grpSp>
        <p:nvGrpSpPr>
          <p:cNvPr id="98" name="Gruppo 97">
            <a:extLst>
              <a:ext uri="{FF2B5EF4-FFF2-40B4-BE49-F238E27FC236}">
                <a16:creationId xmlns:a16="http://schemas.microsoft.com/office/drawing/2014/main" id="{8162FA6B-18D0-4781-9B1A-2436DD3D0A55}"/>
              </a:ext>
            </a:extLst>
          </p:cNvPr>
          <p:cNvGrpSpPr/>
          <p:nvPr/>
        </p:nvGrpSpPr>
        <p:grpSpPr>
          <a:xfrm>
            <a:off x="6742665" y="3328103"/>
            <a:ext cx="3451477" cy="281107"/>
            <a:chOff x="6742667" y="2393346"/>
            <a:chExt cx="3451477" cy="281107"/>
          </a:xfrm>
        </p:grpSpPr>
        <p:sp>
          <p:nvSpPr>
            <p:cNvPr id="99" name="Rettangolo 98">
              <a:extLst>
                <a:ext uri="{FF2B5EF4-FFF2-40B4-BE49-F238E27FC236}">
                  <a16:creationId xmlns:a16="http://schemas.microsoft.com/office/drawing/2014/main" id="{CC9A73EF-E65E-4A2C-9702-DF69E20C26D2}"/>
                </a:ext>
              </a:extLst>
            </p:cNvPr>
            <p:cNvSpPr/>
            <p:nvPr/>
          </p:nvSpPr>
          <p:spPr>
            <a:xfrm>
              <a:off x="6742667" y="2407476"/>
              <a:ext cx="3451477" cy="24874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00" name="Connettore diritto 99">
              <a:extLst>
                <a:ext uri="{FF2B5EF4-FFF2-40B4-BE49-F238E27FC236}">
                  <a16:creationId xmlns:a16="http://schemas.microsoft.com/office/drawing/2014/main" id="{66B1B919-96E6-43B2-B4C6-0192AC847691}"/>
                </a:ext>
              </a:extLst>
            </p:cNvPr>
            <p:cNvCxnSpPr/>
            <p:nvPr/>
          </p:nvCxnSpPr>
          <p:spPr>
            <a:xfrm>
              <a:off x="7268394" y="2425384"/>
              <a:ext cx="0" cy="2308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01" name="Connettore diritto 100">
              <a:extLst>
                <a:ext uri="{FF2B5EF4-FFF2-40B4-BE49-F238E27FC236}">
                  <a16:creationId xmlns:a16="http://schemas.microsoft.com/office/drawing/2014/main" id="{BD19AC5A-DF81-4E73-AB16-2A57D4EFE314}"/>
                </a:ext>
              </a:extLst>
            </p:cNvPr>
            <p:cNvCxnSpPr/>
            <p:nvPr/>
          </p:nvCxnSpPr>
          <p:spPr>
            <a:xfrm>
              <a:off x="8316722" y="2425522"/>
              <a:ext cx="0" cy="2308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02" name="Connettore diritto 101">
              <a:extLst>
                <a:ext uri="{FF2B5EF4-FFF2-40B4-BE49-F238E27FC236}">
                  <a16:creationId xmlns:a16="http://schemas.microsoft.com/office/drawing/2014/main" id="{36B077DC-B15C-4817-86EE-B755D7D9F597}"/>
                </a:ext>
              </a:extLst>
            </p:cNvPr>
            <p:cNvCxnSpPr/>
            <p:nvPr/>
          </p:nvCxnSpPr>
          <p:spPr>
            <a:xfrm>
              <a:off x="9254213" y="2425384"/>
              <a:ext cx="0" cy="230832"/>
            </a:xfrm>
            <a:prstGeom prst="line">
              <a:avLst/>
            </a:prstGeom>
          </p:spPr>
          <p:style>
            <a:lnRef idx="1">
              <a:schemeClr val="accent1"/>
            </a:lnRef>
            <a:fillRef idx="0">
              <a:schemeClr val="accent1"/>
            </a:fillRef>
            <a:effectRef idx="0">
              <a:schemeClr val="accent1"/>
            </a:effectRef>
            <a:fontRef idx="minor">
              <a:schemeClr val="tx1"/>
            </a:fontRef>
          </p:style>
        </p:cxnSp>
        <p:sp>
          <p:nvSpPr>
            <p:cNvPr id="103" name="CasellaDiTesto 102">
              <a:extLst>
                <a:ext uri="{FF2B5EF4-FFF2-40B4-BE49-F238E27FC236}">
                  <a16:creationId xmlns:a16="http://schemas.microsoft.com/office/drawing/2014/main" id="{E263DBF3-8E7B-4012-8506-B939C16696D3}"/>
                </a:ext>
              </a:extLst>
            </p:cNvPr>
            <p:cNvSpPr txBox="1"/>
            <p:nvPr/>
          </p:nvSpPr>
          <p:spPr>
            <a:xfrm>
              <a:off x="6871878" y="2443621"/>
              <a:ext cx="242374" cy="230832"/>
            </a:xfrm>
            <a:prstGeom prst="rect">
              <a:avLst/>
            </a:prstGeom>
            <a:noFill/>
          </p:spPr>
          <p:txBody>
            <a:bodyPr wrap="none" rtlCol="0">
              <a:spAutoFit/>
            </a:bodyPr>
            <a:lstStyle/>
            <a:p>
              <a:r>
                <a:rPr lang="it-IT" sz="900" dirty="0"/>
                <a:t>4</a:t>
              </a:r>
            </a:p>
          </p:txBody>
        </p:sp>
        <p:sp>
          <p:nvSpPr>
            <p:cNvPr id="104" name="CasellaDiTesto 103">
              <a:extLst>
                <a:ext uri="{FF2B5EF4-FFF2-40B4-BE49-F238E27FC236}">
                  <a16:creationId xmlns:a16="http://schemas.microsoft.com/office/drawing/2014/main" id="{30FAE5A5-0138-405C-8D4B-45EE7FD5B5F1}"/>
                </a:ext>
              </a:extLst>
            </p:cNvPr>
            <p:cNvSpPr txBox="1"/>
            <p:nvPr/>
          </p:nvSpPr>
          <p:spPr>
            <a:xfrm>
              <a:off x="7293326" y="2421831"/>
              <a:ext cx="797013" cy="230832"/>
            </a:xfrm>
            <a:prstGeom prst="rect">
              <a:avLst/>
            </a:prstGeom>
            <a:noFill/>
          </p:spPr>
          <p:txBody>
            <a:bodyPr wrap="none" rtlCol="0">
              <a:spAutoFit/>
            </a:bodyPr>
            <a:lstStyle/>
            <a:p>
              <a:r>
                <a:rPr lang="it-IT" sz="900" dirty="0"/>
                <a:t>Router name</a:t>
              </a:r>
            </a:p>
          </p:txBody>
        </p:sp>
        <p:sp>
          <p:nvSpPr>
            <p:cNvPr id="105" name="CasellaDiTesto 104">
              <a:extLst>
                <a:ext uri="{FF2B5EF4-FFF2-40B4-BE49-F238E27FC236}">
                  <a16:creationId xmlns:a16="http://schemas.microsoft.com/office/drawing/2014/main" id="{A24E6132-83F2-458C-B62B-DFC57E924FF1}"/>
                </a:ext>
              </a:extLst>
            </p:cNvPr>
            <p:cNvSpPr txBox="1"/>
            <p:nvPr/>
          </p:nvSpPr>
          <p:spPr>
            <a:xfrm>
              <a:off x="8273770" y="2417717"/>
              <a:ext cx="1008609" cy="230832"/>
            </a:xfrm>
            <a:prstGeom prst="rect">
              <a:avLst/>
            </a:prstGeom>
            <a:noFill/>
          </p:spPr>
          <p:txBody>
            <a:bodyPr wrap="none" rtlCol="0">
              <a:spAutoFit/>
            </a:bodyPr>
            <a:lstStyle/>
            <a:p>
              <a:r>
                <a:rPr lang="it-IT" sz="900" dirty="0"/>
                <a:t>Router IP </a:t>
              </a:r>
              <a:r>
                <a:rPr lang="it-IT" sz="900" dirty="0" err="1"/>
                <a:t>address</a:t>
              </a:r>
              <a:endParaRPr lang="it-IT" sz="900" dirty="0"/>
            </a:p>
          </p:txBody>
        </p:sp>
        <p:sp>
          <p:nvSpPr>
            <p:cNvPr id="106" name="CasellaDiTesto 105">
              <a:extLst>
                <a:ext uri="{FF2B5EF4-FFF2-40B4-BE49-F238E27FC236}">
                  <a16:creationId xmlns:a16="http://schemas.microsoft.com/office/drawing/2014/main" id="{1B14D0A3-E3AD-413E-8391-885598E11E2D}"/>
                </a:ext>
              </a:extLst>
            </p:cNvPr>
            <p:cNvSpPr txBox="1"/>
            <p:nvPr/>
          </p:nvSpPr>
          <p:spPr>
            <a:xfrm>
              <a:off x="9506010" y="2393346"/>
              <a:ext cx="436338" cy="276999"/>
            </a:xfrm>
            <a:prstGeom prst="rect">
              <a:avLst/>
            </a:prstGeom>
            <a:noFill/>
          </p:spPr>
          <p:txBody>
            <a:bodyPr wrap="none" rtlCol="0">
              <a:spAutoFit/>
            </a:bodyPr>
            <a:lstStyle/>
            <a:p>
              <a:r>
                <a:rPr lang="it-IT" sz="1200" dirty="0"/>
                <a:t>t</a:t>
              </a:r>
              <a:r>
                <a:rPr lang="it-IT" sz="1200" baseline="-25000" dirty="0"/>
                <a:t>4</a:t>
              </a:r>
              <a:r>
                <a:rPr lang="it-IT" sz="1200" dirty="0"/>
                <a:t>-t</a:t>
              </a:r>
              <a:r>
                <a:rPr lang="it-IT" sz="1200" baseline="-25000" dirty="0"/>
                <a:t>0</a:t>
              </a:r>
            </a:p>
          </p:txBody>
        </p:sp>
      </p:grpSp>
    </p:spTree>
    <p:extLst>
      <p:ext uri="{BB962C8B-B14F-4D97-AF65-F5344CB8AC3E}">
        <p14:creationId xmlns:p14="http://schemas.microsoft.com/office/powerpoint/2010/main" val="3441169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path" presetSubtype="0" accel="50000" decel="50000" fill="hold" grpId="0" nodeType="clickEffect">
                                  <p:stCondLst>
                                    <p:cond delay="0"/>
                                  </p:stCondLst>
                                  <p:childTnLst>
                                    <p:animMotion origin="layout" path="M -2.08333E-6 2.59259E-6 L 0.13438 -0.0625 " pathEditMode="relative" rAng="0" ptsTypes="AA">
                                      <p:cBhvr>
                                        <p:cTn id="6" dur="2000" fill="hold"/>
                                        <p:tgtEl>
                                          <p:spTgt spid="55"/>
                                        </p:tgtEl>
                                        <p:attrNameLst>
                                          <p:attrName>ppt_x</p:attrName>
                                          <p:attrName>ppt_y</p:attrName>
                                        </p:attrNameLst>
                                      </p:cBhvr>
                                      <p:rCtr x="6719" y="-3125"/>
                                    </p:animMotion>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55"/>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2" presetClass="entr" presetSubtype="4" fill="hold" grpId="0" nodeType="clickEffect">
                                  <p:stCondLst>
                                    <p:cond delay="0"/>
                                  </p:stCondLst>
                                  <p:childTnLst>
                                    <p:set>
                                      <p:cBhvr>
                                        <p:cTn id="14" dur="1" fill="hold">
                                          <p:stCondLst>
                                            <p:cond delay="0"/>
                                          </p:stCondLst>
                                        </p:cTn>
                                        <p:tgtEl>
                                          <p:spTgt spid="61"/>
                                        </p:tgtEl>
                                        <p:attrNameLst>
                                          <p:attrName>style.visibility</p:attrName>
                                        </p:attrNameLst>
                                      </p:cBhvr>
                                      <p:to>
                                        <p:strVal val="visible"/>
                                      </p:to>
                                    </p:set>
                                    <p:anim calcmode="lin" valueType="num">
                                      <p:cBhvr additive="base">
                                        <p:cTn id="15" dur="500"/>
                                        <p:tgtEl>
                                          <p:spTgt spid="61"/>
                                        </p:tgtEl>
                                        <p:attrNameLst>
                                          <p:attrName>ppt_y</p:attrName>
                                        </p:attrNameLst>
                                      </p:cBhvr>
                                      <p:tavLst>
                                        <p:tav tm="0">
                                          <p:val>
                                            <p:strVal val="#ppt_y+#ppt_h*1.125000"/>
                                          </p:val>
                                        </p:tav>
                                        <p:tav tm="100000">
                                          <p:val>
                                            <p:strVal val="#ppt_y"/>
                                          </p:val>
                                        </p:tav>
                                      </p:tavLst>
                                    </p:anim>
                                    <p:animEffect transition="in" filter="wipe(up)">
                                      <p:cBhvr>
                                        <p:cTn id="16" dur="500"/>
                                        <p:tgtEl>
                                          <p:spTgt spid="61"/>
                                        </p:tgtEl>
                                      </p:cBhvr>
                                    </p:animEffect>
                                  </p:childTnLst>
                                </p:cTn>
                              </p:par>
                            </p:childTnLst>
                          </p:cTn>
                        </p:par>
                      </p:childTnLst>
                    </p:cTn>
                  </p:par>
                  <p:par>
                    <p:cTn id="17" fill="hold">
                      <p:stCondLst>
                        <p:cond delay="indefinite"/>
                      </p:stCondLst>
                      <p:childTnLst>
                        <p:par>
                          <p:cTn id="18" fill="hold">
                            <p:stCondLst>
                              <p:cond delay="0"/>
                            </p:stCondLst>
                            <p:childTnLst>
                              <p:par>
                                <p:cTn id="19" presetID="56" presetClass="path" presetSubtype="0" accel="50000" decel="50000" fill="hold" grpId="1" nodeType="clickEffect">
                                  <p:stCondLst>
                                    <p:cond delay="0"/>
                                  </p:stCondLst>
                                  <p:childTnLst>
                                    <p:animMotion origin="layout" path="M 1.25E-6 -0.00116 L -0.12917 0.07222 " pathEditMode="relative" rAng="0" ptsTypes="AA">
                                      <p:cBhvr>
                                        <p:cTn id="20" dur="2000" fill="hold"/>
                                        <p:tgtEl>
                                          <p:spTgt spid="61"/>
                                        </p:tgtEl>
                                        <p:attrNameLst>
                                          <p:attrName>ppt_x</p:attrName>
                                          <p:attrName>ppt_y</p:attrName>
                                        </p:attrNameLst>
                                      </p:cBhvr>
                                      <p:rCtr x="-6458" y="3657"/>
                                    </p:animMotion>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78"/>
                                        </p:tgtEl>
                                        <p:attrNameLst>
                                          <p:attrName>style.visibility</p:attrName>
                                        </p:attrNameLst>
                                      </p:cBhvr>
                                      <p:to>
                                        <p:strVal val="visible"/>
                                      </p:to>
                                    </p:set>
                                    <p:animEffect transition="in" filter="blinds(horizontal)">
                                      <p:cBhvr>
                                        <p:cTn id="25" dur="500"/>
                                        <p:tgtEl>
                                          <p:spTgt spid="78"/>
                                        </p:tgtEl>
                                      </p:cBhvr>
                                    </p:animEffect>
                                  </p:childTnLst>
                                </p:cTn>
                              </p:par>
                            </p:childTnLst>
                          </p:cTn>
                        </p:par>
                      </p:childTnLst>
                    </p:cTn>
                  </p:par>
                  <p:par>
                    <p:cTn id="26" fill="hold">
                      <p:stCondLst>
                        <p:cond delay="indefinite"/>
                      </p:stCondLst>
                      <p:childTnLst>
                        <p:par>
                          <p:cTn id="27" fill="hold">
                            <p:stCondLst>
                              <p:cond delay="0"/>
                            </p:stCondLst>
                            <p:childTnLst>
                              <p:par>
                                <p:cTn id="28" presetID="56" presetClass="path" presetSubtype="0" accel="50000" decel="50000" fill="hold" grpId="0" nodeType="clickEffect">
                                  <p:stCondLst>
                                    <p:cond delay="0"/>
                                  </p:stCondLst>
                                  <p:childTnLst>
                                    <p:animMotion origin="layout" path="M 2.08333E-7 -1.48148E-6 L 0.1306 -0.0787 " pathEditMode="relative" rAng="0" ptsTypes="AA">
                                      <p:cBhvr>
                                        <p:cTn id="29" dur="2000" fill="hold"/>
                                        <p:tgtEl>
                                          <p:spTgt spid="57"/>
                                        </p:tgtEl>
                                        <p:attrNameLst>
                                          <p:attrName>ppt_x</p:attrName>
                                          <p:attrName>ppt_y</p:attrName>
                                        </p:attrNameLst>
                                      </p:cBhvr>
                                      <p:rCtr x="6523" y="-3218"/>
                                    </p:animMotion>
                                  </p:childTnLst>
                                </p:cTn>
                              </p:par>
                            </p:childTnLst>
                          </p:cTn>
                        </p:par>
                      </p:childTnLst>
                    </p:cTn>
                  </p:par>
                  <p:par>
                    <p:cTn id="30" fill="hold">
                      <p:stCondLst>
                        <p:cond delay="indefinite"/>
                      </p:stCondLst>
                      <p:childTnLst>
                        <p:par>
                          <p:cTn id="31" fill="hold">
                            <p:stCondLst>
                              <p:cond delay="0"/>
                            </p:stCondLst>
                            <p:childTnLst>
                              <p:par>
                                <p:cTn id="32" presetID="56" presetClass="path" presetSubtype="0" accel="50000" decel="50000" fill="hold" grpId="1" nodeType="clickEffect">
                                  <p:stCondLst>
                                    <p:cond delay="0"/>
                                  </p:stCondLst>
                                  <p:childTnLst>
                                    <p:animMotion origin="layout" path="M 0.13581 -0.06782 L 0.29727 -0.10463 " pathEditMode="relative" rAng="0" ptsTypes="AA">
                                      <p:cBhvr>
                                        <p:cTn id="33" dur="2000" fill="hold"/>
                                        <p:tgtEl>
                                          <p:spTgt spid="57"/>
                                        </p:tgtEl>
                                        <p:attrNameLst>
                                          <p:attrName>ppt_x</p:attrName>
                                          <p:attrName>ppt_y</p:attrName>
                                        </p:attrNameLst>
                                      </p:cBhvr>
                                      <p:rCtr x="8073" y="-1852"/>
                                    </p:animMotion>
                                  </p:childTnLst>
                                </p:cTn>
                              </p:par>
                            </p:childTnLst>
                          </p:cTn>
                        </p:par>
                      </p:childTnLst>
                    </p:cTn>
                  </p:par>
                  <p:par>
                    <p:cTn id="34" fill="hold">
                      <p:stCondLst>
                        <p:cond delay="indefinite"/>
                      </p:stCondLst>
                      <p:childTnLst>
                        <p:par>
                          <p:cTn id="35" fill="hold">
                            <p:stCondLst>
                              <p:cond delay="0"/>
                            </p:stCondLst>
                            <p:childTnLst>
                              <p:par>
                                <p:cTn id="36" presetID="10" presetClass="exit" presetSubtype="0" fill="hold" grpId="2" nodeType="clickEffect">
                                  <p:stCondLst>
                                    <p:cond delay="0"/>
                                  </p:stCondLst>
                                  <p:childTnLst>
                                    <p:animEffect transition="out" filter="fade">
                                      <p:cBhvr>
                                        <p:cTn id="37" dur="500"/>
                                        <p:tgtEl>
                                          <p:spTgt spid="57"/>
                                        </p:tgtEl>
                                      </p:cBhvr>
                                    </p:animEffect>
                                    <p:set>
                                      <p:cBhvr>
                                        <p:cTn id="38" dur="1" fill="hold">
                                          <p:stCondLst>
                                            <p:cond delay="499"/>
                                          </p:stCondLst>
                                        </p:cTn>
                                        <p:tgtEl>
                                          <p:spTgt spid="57"/>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grpId="0" nodeType="clickEffect">
                                  <p:stCondLst>
                                    <p:cond delay="0"/>
                                  </p:stCondLst>
                                  <p:childTnLst>
                                    <p:set>
                                      <p:cBhvr>
                                        <p:cTn id="42" dur="1" fill="hold">
                                          <p:stCondLst>
                                            <p:cond delay="0"/>
                                          </p:stCondLst>
                                        </p:cTn>
                                        <p:tgtEl>
                                          <p:spTgt spid="64"/>
                                        </p:tgtEl>
                                        <p:attrNameLst>
                                          <p:attrName>style.visibility</p:attrName>
                                        </p:attrNameLst>
                                      </p:cBhvr>
                                      <p:to>
                                        <p:strVal val="visible"/>
                                      </p:to>
                                    </p:set>
                                    <p:anim calcmode="lin" valueType="num">
                                      <p:cBhvr additive="base">
                                        <p:cTn id="43" dur="500"/>
                                        <p:tgtEl>
                                          <p:spTgt spid="64"/>
                                        </p:tgtEl>
                                        <p:attrNameLst>
                                          <p:attrName>ppt_y</p:attrName>
                                        </p:attrNameLst>
                                      </p:cBhvr>
                                      <p:tavLst>
                                        <p:tav tm="0">
                                          <p:val>
                                            <p:strVal val="#ppt_y+#ppt_h*1.125000"/>
                                          </p:val>
                                        </p:tav>
                                        <p:tav tm="100000">
                                          <p:val>
                                            <p:strVal val="#ppt_y"/>
                                          </p:val>
                                        </p:tav>
                                      </p:tavLst>
                                    </p:anim>
                                    <p:animEffect transition="in" filter="wipe(up)">
                                      <p:cBhvr>
                                        <p:cTn id="44" dur="500"/>
                                        <p:tgtEl>
                                          <p:spTgt spid="64"/>
                                        </p:tgtEl>
                                      </p:cBhvr>
                                    </p:animEffect>
                                  </p:childTnLst>
                                </p:cTn>
                              </p:par>
                            </p:childTnLst>
                          </p:cTn>
                        </p:par>
                      </p:childTnLst>
                    </p:cTn>
                  </p:par>
                  <p:par>
                    <p:cTn id="45" fill="hold">
                      <p:stCondLst>
                        <p:cond delay="indefinite"/>
                      </p:stCondLst>
                      <p:childTnLst>
                        <p:par>
                          <p:cTn id="46" fill="hold">
                            <p:stCondLst>
                              <p:cond delay="0"/>
                            </p:stCondLst>
                            <p:childTnLst>
                              <p:par>
                                <p:cTn id="47" presetID="56" presetClass="path" presetSubtype="0" accel="50000" decel="50000" fill="hold" grpId="1" nodeType="clickEffect">
                                  <p:stCondLst>
                                    <p:cond delay="0"/>
                                  </p:stCondLst>
                                  <p:childTnLst>
                                    <p:animMotion origin="layout" path="M 2.91667E-6 3.7037E-7 L -0.29063 0.11527 " pathEditMode="relative" rAng="0" ptsTypes="AA">
                                      <p:cBhvr>
                                        <p:cTn id="48" dur="2000" fill="hold"/>
                                        <p:tgtEl>
                                          <p:spTgt spid="64"/>
                                        </p:tgtEl>
                                        <p:attrNameLst>
                                          <p:attrName>ppt_x</p:attrName>
                                          <p:attrName>ppt_y</p:attrName>
                                        </p:attrNameLst>
                                      </p:cBhvr>
                                      <p:rCtr x="-13945" y="5718"/>
                                    </p:animMotion>
                                  </p:childTnLst>
                                </p:cTn>
                              </p:par>
                            </p:childTnLst>
                          </p:cTn>
                        </p:par>
                      </p:childTnLst>
                    </p:cTn>
                  </p:par>
                  <p:par>
                    <p:cTn id="49" fill="hold">
                      <p:stCondLst>
                        <p:cond delay="indefinite"/>
                      </p:stCondLst>
                      <p:childTnLst>
                        <p:par>
                          <p:cTn id="50" fill="hold">
                            <p:stCondLst>
                              <p:cond delay="0"/>
                            </p:stCondLst>
                            <p:childTnLst>
                              <p:par>
                                <p:cTn id="51" presetID="3" presetClass="entr" presetSubtype="10" fill="hold" nodeType="clickEffect">
                                  <p:stCondLst>
                                    <p:cond delay="0"/>
                                  </p:stCondLst>
                                  <p:childTnLst>
                                    <p:set>
                                      <p:cBhvr>
                                        <p:cTn id="52" dur="1" fill="hold">
                                          <p:stCondLst>
                                            <p:cond delay="0"/>
                                          </p:stCondLst>
                                        </p:cTn>
                                        <p:tgtEl>
                                          <p:spTgt spid="79"/>
                                        </p:tgtEl>
                                        <p:attrNameLst>
                                          <p:attrName>style.visibility</p:attrName>
                                        </p:attrNameLst>
                                      </p:cBhvr>
                                      <p:to>
                                        <p:strVal val="visible"/>
                                      </p:to>
                                    </p:set>
                                    <p:animEffect transition="in" filter="blinds(horizontal)">
                                      <p:cBhvr>
                                        <p:cTn id="53" dur="500"/>
                                        <p:tgtEl>
                                          <p:spTgt spid="79"/>
                                        </p:tgtEl>
                                      </p:cBhvr>
                                    </p:animEffect>
                                  </p:childTnLst>
                                </p:cTn>
                              </p:par>
                            </p:childTnLst>
                          </p:cTn>
                        </p:par>
                      </p:childTnLst>
                    </p:cTn>
                  </p:par>
                  <p:par>
                    <p:cTn id="54" fill="hold">
                      <p:stCondLst>
                        <p:cond delay="indefinite"/>
                      </p:stCondLst>
                      <p:childTnLst>
                        <p:par>
                          <p:cTn id="55" fill="hold">
                            <p:stCondLst>
                              <p:cond delay="0"/>
                            </p:stCondLst>
                            <p:childTnLst>
                              <p:par>
                                <p:cTn id="56" presetID="56" presetClass="path" presetSubtype="0" accel="50000" decel="50000" fill="hold" grpId="0" nodeType="clickEffect">
                                  <p:stCondLst>
                                    <p:cond delay="0"/>
                                  </p:stCondLst>
                                  <p:childTnLst>
                                    <p:animMotion origin="layout" path="M 4.79167E-6 4.81481E-6 L 0.28242 -0.11806 " pathEditMode="relative" rAng="0" ptsTypes="AA">
                                      <p:cBhvr>
                                        <p:cTn id="57" dur="2000" fill="hold"/>
                                        <p:tgtEl>
                                          <p:spTgt spid="58"/>
                                        </p:tgtEl>
                                        <p:attrNameLst>
                                          <p:attrName>ppt_x</p:attrName>
                                          <p:attrName>ppt_y</p:attrName>
                                        </p:attrNameLst>
                                      </p:cBhvr>
                                      <p:rCtr x="14115" y="-5116"/>
                                    </p:animMotion>
                                  </p:childTnLst>
                                </p:cTn>
                              </p:par>
                            </p:childTnLst>
                          </p:cTn>
                        </p:par>
                      </p:childTnLst>
                    </p:cTn>
                  </p:par>
                  <p:par>
                    <p:cTn id="58" fill="hold">
                      <p:stCondLst>
                        <p:cond delay="indefinite"/>
                      </p:stCondLst>
                      <p:childTnLst>
                        <p:par>
                          <p:cTn id="59" fill="hold">
                            <p:stCondLst>
                              <p:cond delay="0"/>
                            </p:stCondLst>
                            <p:childTnLst>
                              <p:par>
                                <p:cTn id="60" presetID="49" presetClass="path" presetSubtype="0" accel="50000" decel="50000" fill="hold" grpId="1" nodeType="clickEffect">
                                  <p:stCondLst>
                                    <p:cond delay="0"/>
                                  </p:stCondLst>
                                  <p:childTnLst>
                                    <p:animMotion origin="layout" path="M 0.28763 -0.10209 L 0.30507 0.153 " pathEditMode="relative" rAng="0" ptsTypes="AA">
                                      <p:cBhvr>
                                        <p:cTn id="61" dur="2000" fill="hold"/>
                                        <p:tgtEl>
                                          <p:spTgt spid="58"/>
                                        </p:tgtEl>
                                        <p:attrNameLst>
                                          <p:attrName>ppt_x</p:attrName>
                                          <p:attrName>ppt_y</p:attrName>
                                        </p:attrNameLst>
                                      </p:cBhvr>
                                      <p:rCtr x="872" y="13032"/>
                                    </p:animMotion>
                                  </p:childTnLst>
                                </p:cTn>
                              </p:par>
                            </p:childTnLst>
                          </p:cTn>
                        </p:par>
                      </p:childTnLst>
                    </p:cTn>
                  </p:par>
                  <p:par>
                    <p:cTn id="62" fill="hold">
                      <p:stCondLst>
                        <p:cond delay="indefinite"/>
                      </p:stCondLst>
                      <p:childTnLst>
                        <p:par>
                          <p:cTn id="63" fill="hold">
                            <p:stCondLst>
                              <p:cond delay="0"/>
                            </p:stCondLst>
                            <p:childTnLst>
                              <p:par>
                                <p:cTn id="64" presetID="10" presetClass="exit" presetSubtype="0" fill="hold" grpId="2" nodeType="clickEffect">
                                  <p:stCondLst>
                                    <p:cond delay="0"/>
                                  </p:stCondLst>
                                  <p:childTnLst>
                                    <p:animEffect transition="out" filter="fade">
                                      <p:cBhvr>
                                        <p:cTn id="65" dur="500"/>
                                        <p:tgtEl>
                                          <p:spTgt spid="58"/>
                                        </p:tgtEl>
                                      </p:cBhvr>
                                    </p:animEffect>
                                    <p:set>
                                      <p:cBhvr>
                                        <p:cTn id="66" dur="1" fill="hold">
                                          <p:stCondLst>
                                            <p:cond delay="499"/>
                                          </p:stCondLst>
                                        </p:cTn>
                                        <p:tgtEl>
                                          <p:spTgt spid="58"/>
                                        </p:tgtEl>
                                        <p:attrNameLst>
                                          <p:attrName>style.visibility</p:attrName>
                                        </p:attrNameLst>
                                      </p:cBhvr>
                                      <p:to>
                                        <p:strVal val="hidden"/>
                                      </p:to>
                                    </p:set>
                                  </p:childTnLst>
                                </p:cTn>
                              </p:par>
                            </p:childTnLst>
                          </p:cTn>
                        </p:par>
                      </p:childTnLst>
                    </p:cTn>
                  </p:par>
                  <p:par>
                    <p:cTn id="67" fill="hold">
                      <p:stCondLst>
                        <p:cond delay="indefinite"/>
                      </p:stCondLst>
                      <p:childTnLst>
                        <p:par>
                          <p:cTn id="68" fill="hold">
                            <p:stCondLst>
                              <p:cond delay="0"/>
                            </p:stCondLst>
                            <p:childTnLst>
                              <p:par>
                                <p:cTn id="69" presetID="12" presetClass="entr" presetSubtype="4" fill="hold" grpId="0" nodeType="clickEffect">
                                  <p:stCondLst>
                                    <p:cond delay="0"/>
                                  </p:stCondLst>
                                  <p:childTnLst>
                                    <p:set>
                                      <p:cBhvr>
                                        <p:cTn id="70" dur="1" fill="hold">
                                          <p:stCondLst>
                                            <p:cond delay="0"/>
                                          </p:stCondLst>
                                        </p:cTn>
                                        <p:tgtEl>
                                          <p:spTgt spid="65"/>
                                        </p:tgtEl>
                                        <p:attrNameLst>
                                          <p:attrName>style.visibility</p:attrName>
                                        </p:attrNameLst>
                                      </p:cBhvr>
                                      <p:to>
                                        <p:strVal val="visible"/>
                                      </p:to>
                                    </p:set>
                                    <p:anim calcmode="lin" valueType="num">
                                      <p:cBhvr additive="base">
                                        <p:cTn id="71" dur="500"/>
                                        <p:tgtEl>
                                          <p:spTgt spid="65"/>
                                        </p:tgtEl>
                                        <p:attrNameLst>
                                          <p:attrName>ppt_y</p:attrName>
                                        </p:attrNameLst>
                                      </p:cBhvr>
                                      <p:tavLst>
                                        <p:tav tm="0">
                                          <p:val>
                                            <p:strVal val="#ppt_y+#ppt_h*1.125000"/>
                                          </p:val>
                                        </p:tav>
                                        <p:tav tm="100000">
                                          <p:val>
                                            <p:strVal val="#ppt_y"/>
                                          </p:val>
                                        </p:tav>
                                      </p:tavLst>
                                    </p:anim>
                                    <p:animEffect transition="in" filter="wipe(up)">
                                      <p:cBhvr>
                                        <p:cTn id="72" dur="500"/>
                                        <p:tgtEl>
                                          <p:spTgt spid="65"/>
                                        </p:tgtEl>
                                      </p:cBhvr>
                                    </p:animEffect>
                                  </p:childTnLst>
                                </p:cTn>
                              </p:par>
                            </p:childTnLst>
                          </p:cTn>
                        </p:par>
                      </p:childTnLst>
                    </p:cTn>
                  </p:par>
                  <p:par>
                    <p:cTn id="73" fill="hold">
                      <p:stCondLst>
                        <p:cond delay="indefinite"/>
                      </p:stCondLst>
                      <p:childTnLst>
                        <p:par>
                          <p:cTn id="74" fill="hold">
                            <p:stCondLst>
                              <p:cond delay="0"/>
                            </p:stCondLst>
                            <p:childTnLst>
                              <p:par>
                                <p:cTn id="75" presetID="56" presetClass="path" presetSubtype="0" accel="50000" decel="50000" fill="hold" grpId="1" nodeType="clickEffect">
                                  <p:stCondLst>
                                    <p:cond delay="0"/>
                                  </p:stCondLst>
                                  <p:childTnLst>
                                    <p:animMotion origin="layout" path="M -3.33333E-6 -4.44444E-6 L -3.33333E-6 -0.22361 " pathEditMode="relative" rAng="0" ptsTypes="AA">
                                      <p:cBhvr>
                                        <p:cTn id="76" dur="2000" fill="hold"/>
                                        <p:tgtEl>
                                          <p:spTgt spid="65"/>
                                        </p:tgtEl>
                                        <p:attrNameLst>
                                          <p:attrName>ppt_x</p:attrName>
                                          <p:attrName>ppt_y</p:attrName>
                                        </p:attrNameLst>
                                      </p:cBhvr>
                                      <p:rCtr x="0" y="-11181"/>
                                    </p:animMotion>
                                  </p:childTnLst>
                                </p:cTn>
                              </p:par>
                            </p:childTnLst>
                          </p:cTn>
                        </p:par>
                      </p:childTnLst>
                    </p:cTn>
                  </p:par>
                  <p:par>
                    <p:cTn id="77" fill="hold">
                      <p:stCondLst>
                        <p:cond delay="indefinite"/>
                      </p:stCondLst>
                      <p:childTnLst>
                        <p:par>
                          <p:cTn id="78" fill="hold">
                            <p:stCondLst>
                              <p:cond delay="0"/>
                            </p:stCondLst>
                            <p:childTnLst>
                              <p:par>
                                <p:cTn id="79" presetID="49" presetClass="path" presetSubtype="0" accel="50000" decel="50000" fill="hold" grpId="2" nodeType="clickEffect">
                                  <p:stCondLst>
                                    <p:cond delay="0"/>
                                  </p:stCondLst>
                                  <p:childTnLst>
                                    <p:animMotion origin="layout" path="M 0.00521 -0.20763 L -0.29062 -0.10833 " pathEditMode="relative" rAng="0" ptsTypes="AA">
                                      <p:cBhvr>
                                        <p:cTn id="80" dur="2000" fill="hold"/>
                                        <p:tgtEl>
                                          <p:spTgt spid="65"/>
                                        </p:tgtEl>
                                        <p:attrNameLst>
                                          <p:attrName>ppt_x</p:attrName>
                                          <p:attrName>ppt_y</p:attrName>
                                        </p:attrNameLst>
                                      </p:cBhvr>
                                      <p:rCtr x="-14792" y="4954"/>
                                    </p:animMotion>
                                  </p:childTnLst>
                                </p:cTn>
                              </p:par>
                            </p:childTnLst>
                          </p:cTn>
                        </p:par>
                      </p:childTnLst>
                    </p:cTn>
                  </p:par>
                  <p:par>
                    <p:cTn id="81" fill="hold">
                      <p:stCondLst>
                        <p:cond delay="indefinite"/>
                      </p:stCondLst>
                      <p:childTnLst>
                        <p:par>
                          <p:cTn id="82" fill="hold">
                            <p:stCondLst>
                              <p:cond delay="0"/>
                            </p:stCondLst>
                            <p:childTnLst>
                              <p:par>
                                <p:cTn id="83" presetID="3" presetClass="entr" presetSubtype="10" fill="hold" nodeType="clickEffect">
                                  <p:stCondLst>
                                    <p:cond delay="0"/>
                                  </p:stCondLst>
                                  <p:childTnLst>
                                    <p:set>
                                      <p:cBhvr>
                                        <p:cTn id="84" dur="1" fill="hold">
                                          <p:stCondLst>
                                            <p:cond delay="0"/>
                                          </p:stCondLst>
                                        </p:cTn>
                                        <p:tgtEl>
                                          <p:spTgt spid="89"/>
                                        </p:tgtEl>
                                        <p:attrNameLst>
                                          <p:attrName>style.visibility</p:attrName>
                                        </p:attrNameLst>
                                      </p:cBhvr>
                                      <p:to>
                                        <p:strVal val="visible"/>
                                      </p:to>
                                    </p:set>
                                    <p:animEffect transition="in" filter="blinds(horizontal)">
                                      <p:cBhvr>
                                        <p:cTn id="85" dur="500"/>
                                        <p:tgtEl>
                                          <p:spTgt spid="89"/>
                                        </p:tgtEl>
                                      </p:cBhvr>
                                    </p:animEffect>
                                  </p:childTnLst>
                                </p:cTn>
                              </p:par>
                            </p:childTnLst>
                          </p:cTn>
                        </p:par>
                      </p:childTnLst>
                    </p:cTn>
                  </p:par>
                  <p:par>
                    <p:cTn id="86" fill="hold">
                      <p:stCondLst>
                        <p:cond delay="indefinite"/>
                      </p:stCondLst>
                      <p:childTnLst>
                        <p:par>
                          <p:cTn id="87" fill="hold">
                            <p:stCondLst>
                              <p:cond delay="0"/>
                            </p:stCondLst>
                            <p:childTnLst>
                              <p:par>
                                <p:cTn id="88" presetID="56" presetClass="path" presetSubtype="0" accel="50000" decel="50000" fill="hold" grpId="0" nodeType="clickEffect">
                                  <p:stCondLst>
                                    <p:cond delay="0"/>
                                  </p:stCondLst>
                                  <p:childTnLst>
                                    <p:animMotion origin="layout" path="M -6.25E-7 4.07407E-6 L 0.29063 -0.11412 " pathEditMode="relative" rAng="0" ptsTypes="AA">
                                      <p:cBhvr>
                                        <p:cTn id="89" dur="2000" fill="hold"/>
                                        <p:tgtEl>
                                          <p:spTgt spid="59"/>
                                        </p:tgtEl>
                                        <p:attrNameLst>
                                          <p:attrName>ppt_x</p:attrName>
                                          <p:attrName>ppt_y</p:attrName>
                                        </p:attrNameLst>
                                      </p:cBhvr>
                                      <p:rCtr x="14531" y="-5718"/>
                                    </p:animMotion>
                                  </p:childTnLst>
                                </p:cTn>
                              </p:par>
                            </p:childTnLst>
                          </p:cTn>
                        </p:par>
                      </p:childTnLst>
                    </p:cTn>
                  </p:par>
                  <p:par>
                    <p:cTn id="90" fill="hold">
                      <p:stCondLst>
                        <p:cond delay="indefinite"/>
                      </p:stCondLst>
                      <p:childTnLst>
                        <p:par>
                          <p:cTn id="91" fill="hold">
                            <p:stCondLst>
                              <p:cond delay="0"/>
                            </p:stCondLst>
                            <p:childTnLst>
                              <p:par>
                                <p:cTn id="92" presetID="49" presetClass="path" presetSubtype="0" accel="50000" decel="50000" fill="hold" grpId="1" nodeType="clickEffect">
                                  <p:stCondLst>
                                    <p:cond delay="0"/>
                                  </p:stCondLst>
                                  <p:childTnLst>
                                    <p:animMotion origin="layout" path="M 0.29584 -0.10209 L 0.31328 0.15301 " pathEditMode="relative" rAng="0" ptsTypes="AA">
                                      <p:cBhvr>
                                        <p:cTn id="93" dur="2000" fill="hold"/>
                                        <p:tgtEl>
                                          <p:spTgt spid="59"/>
                                        </p:tgtEl>
                                        <p:attrNameLst>
                                          <p:attrName>ppt_x</p:attrName>
                                          <p:attrName>ppt_y</p:attrName>
                                        </p:attrNameLst>
                                      </p:cBhvr>
                                      <p:rCtr x="-104" y="10810"/>
                                    </p:animMotion>
                                  </p:childTnLst>
                                </p:cTn>
                              </p:par>
                            </p:childTnLst>
                          </p:cTn>
                        </p:par>
                      </p:childTnLst>
                    </p:cTn>
                  </p:par>
                  <p:par>
                    <p:cTn id="94" fill="hold">
                      <p:stCondLst>
                        <p:cond delay="indefinite"/>
                      </p:stCondLst>
                      <p:childTnLst>
                        <p:par>
                          <p:cTn id="95" fill="hold">
                            <p:stCondLst>
                              <p:cond delay="0"/>
                            </p:stCondLst>
                            <p:childTnLst>
                              <p:par>
                                <p:cTn id="96" presetID="49" presetClass="path" presetSubtype="0" accel="50000" decel="50000" fill="hold" grpId="2" nodeType="clickEffect">
                                  <p:stCondLst>
                                    <p:cond delay="0"/>
                                  </p:stCondLst>
                                  <p:childTnLst>
                                    <p:animMotion origin="layout" path="M 0.31328 0.15301 L 0.44766 0.17106 " pathEditMode="relative" rAng="0" ptsTypes="AA">
                                      <p:cBhvr>
                                        <p:cTn id="97" dur="2000" fill="hold"/>
                                        <p:tgtEl>
                                          <p:spTgt spid="59"/>
                                        </p:tgtEl>
                                        <p:attrNameLst>
                                          <p:attrName>ppt_x</p:attrName>
                                          <p:attrName>ppt_y</p:attrName>
                                        </p:attrNameLst>
                                      </p:cBhvr>
                                      <p:rCtr x="8138" y="2361"/>
                                    </p:animMotion>
                                  </p:childTnLst>
                                </p:cTn>
                              </p:par>
                            </p:childTnLst>
                          </p:cTn>
                        </p:par>
                      </p:childTnLst>
                    </p:cTn>
                  </p:par>
                  <p:par>
                    <p:cTn id="98" fill="hold">
                      <p:stCondLst>
                        <p:cond delay="indefinite"/>
                      </p:stCondLst>
                      <p:childTnLst>
                        <p:par>
                          <p:cTn id="99" fill="hold">
                            <p:stCondLst>
                              <p:cond delay="0"/>
                            </p:stCondLst>
                            <p:childTnLst>
                              <p:par>
                                <p:cTn id="100" presetID="10" presetClass="exit" presetSubtype="0" fill="hold" grpId="3" nodeType="clickEffect">
                                  <p:stCondLst>
                                    <p:cond delay="0"/>
                                  </p:stCondLst>
                                  <p:childTnLst>
                                    <p:animEffect transition="out" filter="fade">
                                      <p:cBhvr>
                                        <p:cTn id="101" dur="500"/>
                                        <p:tgtEl>
                                          <p:spTgt spid="59"/>
                                        </p:tgtEl>
                                      </p:cBhvr>
                                    </p:animEffect>
                                    <p:set>
                                      <p:cBhvr>
                                        <p:cTn id="102" dur="1" fill="hold">
                                          <p:stCondLst>
                                            <p:cond delay="499"/>
                                          </p:stCondLst>
                                        </p:cTn>
                                        <p:tgtEl>
                                          <p:spTgt spid="59"/>
                                        </p:tgtEl>
                                        <p:attrNameLst>
                                          <p:attrName>style.visibility</p:attrName>
                                        </p:attrNameLst>
                                      </p:cBhvr>
                                      <p:to>
                                        <p:strVal val="hidden"/>
                                      </p:to>
                                    </p:set>
                                  </p:childTnLst>
                                </p:cTn>
                              </p:par>
                            </p:childTnLst>
                          </p:cTn>
                        </p:par>
                      </p:childTnLst>
                    </p:cTn>
                  </p:par>
                  <p:par>
                    <p:cTn id="103" fill="hold">
                      <p:stCondLst>
                        <p:cond delay="indefinite"/>
                      </p:stCondLst>
                      <p:childTnLst>
                        <p:par>
                          <p:cTn id="104" fill="hold">
                            <p:stCondLst>
                              <p:cond delay="0"/>
                            </p:stCondLst>
                            <p:childTnLst>
                              <p:par>
                                <p:cTn id="105" presetID="12" presetClass="entr" presetSubtype="4" fill="hold" grpId="0" nodeType="clickEffect">
                                  <p:stCondLst>
                                    <p:cond delay="0"/>
                                  </p:stCondLst>
                                  <p:childTnLst>
                                    <p:set>
                                      <p:cBhvr>
                                        <p:cTn id="106" dur="1" fill="hold">
                                          <p:stCondLst>
                                            <p:cond delay="0"/>
                                          </p:stCondLst>
                                        </p:cTn>
                                        <p:tgtEl>
                                          <p:spTgt spid="66"/>
                                        </p:tgtEl>
                                        <p:attrNameLst>
                                          <p:attrName>style.visibility</p:attrName>
                                        </p:attrNameLst>
                                      </p:cBhvr>
                                      <p:to>
                                        <p:strVal val="visible"/>
                                      </p:to>
                                    </p:set>
                                    <p:anim calcmode="lin" valueType="num">
                                      <p:cBhvr additive="base">
                                        <p:cTn id="107" dur="500"/>
                                        <p:tgtEl>
                                          <p:spTgt spid="66"/>
                                        </p:tgtEl>
                                        <p:attrNameLst>
                                          <p:attrName>ppt_y</p:attrName>
                                        </p:attrNameLst>
                                      </p:cBhvr>
                                      <p:tavLst>
                                        <p:tav tm="0">
                                          <p:val>
                                            <p:strVal val="#ppt_y+#ppt_h*1.125000"/>
                                          </p:val>
                                        </p:tav>
                                        <p:tav tm="100000">
                                          <p:val>
                                            <p:strVal val="#ppt_y"/>
                                          </p:val>
                                        </p:tav>
                                      </p:tavLst>
                                    </p:anim>
                                    <p:animEffect transition="in" filter="wipe(up)">
                                      <p:cBhvr>
                                        <p:cTn id="108" dur="500"/>
                                        <p:tgtEl>
                                          <p:spTgt spid="66"/>
                                        </p:tgtEl>
                                      </p:cBhvr>
                                    </p:animEffect>
                                  </p:childTnLst>
                                </p:cTn>
                              </p:par>
                            </p:childTnLst>
                          </p:cTn>
                        </p:par>
                      </p:childTnLst>
                    </p:cTn>
                  </p:par>
                  <p:par>
                    <p:cTn id="109" fill="hold">
                      <p:stCondLst>
                        <p:cond delay="indefinite"/>
                      </p:stCondLst>
                      <p:childTnLst>
                        <p:par>
                          <p:cTn id="110" fill="hold">
                            <p:stCondLst>
                              <p:cond delay="0"/>
                            </p:stCondLst>
                            <p:childTnLst>
                              <p:par>
                                <p:cTn id="111" presetID="56" presetClass="path" presetSubtype="0" accel="50000" decel="50000" fill="hold" grpId="1" nodeType="clickEffect">
                                  <p:stCondLst>
                                    <p:cond delay="0"/>
                                  </p:stCondLst>
                                  <p:childTnLst>
                                    <p:animMotion origin="layout" path="M -3.75E-6 4.81481E-6 L -0.19166 -0.06944 " pathEditMode="relative" rAng="0" ptsTypes="AA">
                                      <p:cBhvr>
                                        <p:cTn id="112" dur="2000" fill="hold"/>
                                        <p:tgtEl>
                                          <p:spTgt spid="66"/>
                                        </p:tgtEl>
                                        <p:attrNameLst>
                                          <p:attrName>ppt_x</p:attrName>
                                          <p:attrName>ppt_y</p:attrName>
                                        </p:attrNameLst>
                                      </p:cBhvr>
                                      <p:rCtr x="-9583" y="-3056"/>
                                    </p:animMotion>
                                  </p:childTnLst>
                                </p:cTn>
                              </p:par>
                            </p:childTnLst>
                          </p:cTn>
                        </p:par>
                      </p:childTnLst>
                    </p:cTn>
                  </p:par>
                  <p:par>
                    <p:cTn id="113" fill="hold">
                      <p:stCondLst>
                        <p:cond delay="indefinite"/>
                      </p:stCondLst>
                      <p:childTnLst>
                        <p:par>
                          <p:cTn id="114" fill="hold">
                            <p:stCondLst>
                              <p:cond delay="0"/>
                            </p:stCondLst>
                            <p:childTnLst>
                              <p:par>
                                <p:cTn id="115" presetID="49" presetClass="path" presetSubtype="0" accel="50000" decel="50000" fill="hold" grpId="2" nodeType="clickEffect">
                                  <p:stCondLst>
                                    <p:cond delay="0"/>
                                  </p:stCondLst>
                                  <p:childTnLst>
                                    <p:animMotion origin="layout" path="M -0.19218 -0.06088 L -0.19167 -0.29305 " pathEditMode="relative" rAng="0" ptsTypes="AA">
                                      <p:cBhvr>
                                        <p:cTn id="116" dur="2000" fill="hold"/>
                                        <p:tgtEl>
                                          <p:spTgt spid="66"/>
                                        </p:tgtEl>
                                        <p:attrNameLst>
                                          <p:attrName>ppt_x</p:attrName>
                                          <p:attrName>ppt_y</p:attrName>
                                        </p:attrNameLst>
                                      </p:cBhvr>
                                      <p:rCtr x="404" y="-10764"/>
                                    </p:animMotion>
                                  </p:childTnLst>
                                </p:cTn>
                              </p:par>
                            </p:childTnLst>
                          </p:cTn>
                        </p:par>
                      </p:childTnLst>
                    </p:cTn>
                  </p:par>
                  <p:par>
                    <p:cTn id="117" fill="hold">
                      <p:stCondLst>
                        <p:cond delay="indefinite"/>
                      </p:stCondLst>
                      <p:childTnLst>
                        <p:par>
                          <p:cTn id="118" fill="hold">
                            <p:stCondLst>
                              <p:cond delay="0"/>
                            </p:stCondLst>
                            <p:childTnLst>
                              <p:par>
                                <p:cTn id="119" presetID="49" presetClass="path" presetSubtype="0" accel="50000" decel="50000" fill="hold" grpId="3" nodeType="clickEffect">
                                  <p:stCondLst>
                                    <p:cond delay="0"/>
                                  </p:stCondLst>
                                  <p:childTnLst>
                                    <p:animMotion origin="layout" path="M -0.18645 -0.27709 L -0.4823 -0.17777 " pathEditMode="relative" rAng="0" ptsTypes="AA">
                                      <p:cBhvr>
                                        <p:cTn id="120" dur="2000" fill="hold"/>
                                        <p:tgtEl>
                                          <p:spTgt spid="66"/>
                                        </p:tgtEl>
                                        <p:attrNameLst>
                                          <p:attrName>ppt_x</p:attrName>
                                          <p:attrName>ppt_y</p:attrName>
                                        </p:attrNameLst>
                                      </p:cBhvr>
                                      <p:rCtr x="-15052" y="5185"/>
                                    </p:animMotion>
                                  </p:childTnLst>
                                </p:cTn>
                              </p:par>
                            </p:childTnLst>
                          </p:cTn>
                        </p:par>
                      </p:childTnLst>
                    </p:cTn>
                  </p:par>
                  <p:par>
                    <p:cTn id="121" fill="hold">
                      <p:stCondLst>
                        <p:cond delay="indefinite"/>
                      </p:stCondLst>
                      <p:childTnLst>
                        <p:par>
                          <p:cTn id="122" fill="hold">
                            <p:stCondLst>
                              <p:cond delay="0"/>
                            </p:stCondLst>
                            <p:childTnLst>
                              <p:par>
                                <p:cTn id="123" presetID="3" presetClass="entr" presetSubtype="10" fill="hold" nodeType="clickEffect">
                                  <p:stCondLst>
                                    <p:cond delay="0"/>
                                  </p:stCondLst>
                                  <p:childTnLst>
                                    <p:set>
                                      <p:cBhvr>
                                        <p:cTn id="124" dur="1" fill="hold">
                                          <p:stCondLst>
                                            <p:cond delay="0"/>
                                          </p:stCondLst>
                                        </p:cTn>
                                        <p:tgtEl>
                                          <p:spTgt spid="98"/>
                                        </p:tgtEl>
                                        <p:attrNameLst>
                                          <p:attrName>style.visibility</p:attrName>
                                        </p:attrNameLst>
                                      </p:cBhvr>
                                      <p:to>
                                        <p:strVal val="visible"/>
                                      </p:to>
                                    </p:set>
                                    <p:animEffect transition="in" filter="blinds(horizontal)">
                                      <p:cBhvr>
                                        <p:cTn id="125" dur="500"/>
                                        <p:tgtEl>
                                          <p:spTgt spid="98"/>
                                        </p:tgtEl>
                                      </p:cBhvr>
                                    </p:animEffect>
                                  </p:childTnLst>
                                </p:cTn>
                              </p:par>
                            </p:childTnLst>
                          </p:cTn>
                        </p:par>
                      </p:childTnLst>
                    </p:cTn>
                  </p:par>
                  <p:par>
                    <p:cTn id="126" fill="hold">
                      <p:stCondLst>
                        <p:cond delay="indefinite"/>
                      </p:stCondLst>
                      <p:childTnLst>
                        <p:par>
                          <p:cTn id="127" fill="hold">
                            <p:stCondLst>
                              <p:cond delay="0"/>
                            </p:stCondLst>
                            <p:childTnLst>
                              <p:par>
                                <p:cTn id="128" presetID="56" presetClass="path" presetSubtype="0" accel="50000" decel="50000" fill="hold" grpId="0" nodeType="clickEffect">
                                  <p:stCondLst>
                                    <p:cond delay="0"/>
                                  </p:stCondLst>
                                  <p:childTnLst>
                                    <p:animMotion origin="layout" path="M -2.29167E-6 -1.48148E-6 L 0.29675 -0.12061 " pathEditMode="relative" rAng="0" ptsTypes="AA">
                                      <p:cBhvr>
                                        <p:cTn id="129" dur="2000" fill="hold"/>
                                        <p:tgtEl>
                                          <p:spTgt spid="60"/>
                                        </p:tgtEl>
                                        <p:attrNameLst>
                                          <p:attrName>ppt_x</p:attrName>
                                          <p:attrName>ppt_y</p:attrName>
                                        </p:attrNameLst>
                                      </p:cBhvr>
                                      <p:rCtr x="15091" y="-5208"/>
                                    </p:animMotion>
                                  </p:childTnLst>
                                </p:cTn>
                              </p:par>
                            </p:childTnLst>
                          </p:cTn>
                        </p:par>
                      </p:childTnLst>
                    </p:cTn>
                  </p:par>
                  <p:par>
                    <p:cTn id="130" fill="hold">
                      <p:stCondLst>
                        <p:cond delay="indefinite"/>
                      </p:stCondLst>
                      <p:childTnLst>
                        <p:par>
                          <p:cTn id="131" fill="hold">
                            <p:stCondLst>
                              <p:cond delay="0"/>
                            </p:stCondLst>
                            <p:childTnLst>
                              <p:par>
                                <p:cTn id="132" presetID="42" presetClass="path" presetSubtype="0" accel="50000" decel="50000" fill="hold" grpId="1" nodeType="clickEffect">
                                  <p:stCondLst>
                                    <p:cond delay="0"/>
                                  </p:stCondLst>
                                  <p:childTnLst>
                                    <p:animMotion origin="layout" path="M 0.30196 -0.10463 L 0.3194 0.15046 " pathEditMode="relative" rAng="0" ptsTypes="AA">
                                      <p:cBhvr>
                                        <p:cTn id="133" dur="2000" fill="hold"/>
                                        <p:tgtEl>
                                          <p:spTgt spid="60"/>
                                        </p:tgtEl>
                                        <p:attrNameLst>
                                          <p:attrName>ppt_x</p:attrName>
                                          <p:attrName>ppt_y</p:attrName>
                                        </p:attrNameLst>
                                      </p:cBhvr>
                                      <p:rCtr x="-130" y="11157"/>
                                    </p:animMotion>
                                  </p:childTnLst>
                                </p:cTn>
                              </p:par>
                            </p:childTnLst>
                          </p:cTn>
                        </p:par>
                      </p:childTnLst>
                    </p:cTn>
                  </p:par>
                  <p:par>
                    <p:cTn id="134" fill="hold">
                      <p:stCondLst>
                        <p:cond delay="indefinite"/>
                      </p:stCondLst>
                      <p:childTnLst>
                        <p:par>
                          <p:cTn id="135" fill="hold">
                            <p:stCondLst>
                              <p:cond delay="0"/>
                            </p:stCondLst>
                            <p:childTnLst>
                              <p:par>
                                <p:cTn id="136" presetID="49" presetClass="path" presetSubtype="0" accel="50000" decel="50000" fill="hold" grpId="2" nodeType="clickEffect">
                                  <p:stCondLst>
                                    <p:cond delay="0"/>
                                  </p:stCondLst>
                                  <p:childTnLst>
                                    <p:animMotion origin="layout" path="M 0.3194 0.15046 L 0.48841 0.17245 " pathEditMode="relative" rAng="0" ptsTypes="AA">
                                      <p:cBhvr>
                                        <p:cTn id="137" dur="2000" fill="hold"/>
                                        <p:tgtEl>
                                          <p:spTgt spid="60"/>
                                        </p:tgtEl>
                                        <p:attrNameLst>
                                          <p:attrName>ppt_x</p:attrName>
                                          <p:attrName>ppt_y</p:attrName>
                                        </p:attrNameLst>
                                      </p:cBhvr>
                                      <p:rCtr x="8359" y="1597"/>
                                    </p:animMotion>
                                  </p:childTnLst>
                                </p:cTn>
                              </p:par>
                            </p:childTnLst>
                          </p:cTn>
                        </p:par>
                      </p:childTnLst>
                    </p:cTn>
                  </p:par>
                  <p:par>
                    <p:cTn id="138" fill="hold">
                      <p:stCondLst>
                        <p:cond delay="indefinite"/>
                      </p:stCondLst>
                      <p:childTnLst>
                        <p:par>
                          <p:cTn id="139" fill="hold">
                            <p:stCondLst>
                              <p:cond delay="0"/>
                            </p:stCondLst>
                            <p:childTnLst>
                              <p:par>
                                <p:cTn id="140" presetID="63" presetClass="path" presetSubtype="0" accel="50000" decel="50000" fill="hold" grpId="3" nodeType="clickEffect">
                                  <p:stCondLst>
                                    <p:cond delay="0"/>
                                  </p:stCondLst>
                                  <p:childTnLst>
                                    <p:animMotion origin="layout" path="M 0.48841 0.17245 L 0.73841 0.17245 " pathEditMode="relative" rAng="0" ptsTypes="AA">
                                      <p:cBhvr>
                                        <p:cTn id="141" dur="2000" fill="hold"/>
                                        <p:tgtEl>
                                          <p:spTgt spid="60"/>
                                        </p:tgtEl>
                                        <p:attrNameLst>
                                          <p:attrName>ppt_x</p:attrName>
                                          <p:attrName>ppt_y</p:attrName>
                                        </p:attrNameLst>
                                      </p:cBhvr>
                                      <p:rCtr x="12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5" grpId="1" animBg="1"/>
      <p:bldP spid="57" grpId="0" animBg="1"/>
      <p:bldP spid="57" grpId="1" animBg="1"/>
      <p:bldP spid="57" grpId="2" animBg="1"/>
      <p:bldP spid="58" grpId="0" animBg="1"/>
      <p:bldP spid="58" grpId="1" animBg="1"/>
      <p:bldP spid="58" grpId="2" animBg="1"/>
      <p:bldP spid="59" grpId="0" animBg="1"/>
      <p:bldP spid="59" grpId="1" animBg="1"/>
      <p:bldP spid="59" grpId="2" animBg="1"/>
      <p:bldP spid="59" grpId="3" animBg="1"/>
      <p:bldP spid="60" grpId="0" animBg="1"/>
      <p:bldP spid="60" grpId="1" animBg="1"/>
      <p:bldP spid="60" grpId="2" animBg="1"/>
      <p:bldP spid="60" grpId="3" animBg="1"/>
      <p:bldP spid="61" grpId="0" animBg="1"/>
      <p:bldP spid="61" grpId="1" animBg="1"/>
      <p:bldP spid="64" grpId="0"/>
      <p:bldP spid="64" grpId="1"/>
      <p:bldP spid="65" grpId="0"/>
      <p:bldP spid="65" grpId="1"/>
      <p:bldP spid="65" grpId="2"/>
      <p:bldP spid="66" grpId="0"/>
      <p:bldP spid="66" grpId="1"/>
      <p:bldP spid="66" grpId="2"/>
      <p:bldP spid="66" grpId="3"/>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a:extLst>
              <a:ext uri="{FF2B5EF4-FFF2-40B4-BE49-F238E27FC236}">
                <a16:creationId xmlns:a16="http://schemas.microsoft.com/office/drawing/2014/main" id="{43EEC427-FF96-43BC-B6BB-8F046173E32A}"/>
              </a:ext>
            </a:extLst>
          </p:cNvPr>
          <p:cNvSpPr>
            <a:spLocks noGrp="1"/>
          </p:cNvSpPr>
          <p:nvPr>
            <p:ph type="ftr" sz="quarter" idx="11"/>
          </p:nvPr>
        </p:nvSpPr>
        <p:spPr/>
        <p:txBody>
          <a:bodyPr/>
          <a:lstStyle/>
          <a:p>
            <a:endParaRPr lang="it-IT" dirty="0"/>
          </a:p>
        </p:txBody>
      </p:sp>
      <p:sp>
        <p:nvSpPr>
          <p:cNvPr id="3" name="Titolo 1">
            <a:extLst>
              <a:ext uri="{FF2B5EF4-FFF2-40B4-BE49-F238E27FC236}">
                <a16:creationId xmlns:a16="http://schemas.microsoft.com/office/drawing/2014/main" id="{7839FD5E-CD07-46A9-B35B-3B5E126CBE35}"/>
              </a:ext>
            </a:extLst>
          </p:cNvPr>
          <p:cNvSpPr txBox="1">
            <a:spLocks/>
          </p:cNvSpPr>
          <p:nvPr/>
        </p:nvSpPr>
        <p:spPr>
          <a:xfrm>
            <a:off x="1943694" y="355434"/>
            <a:ext cx="8460545" cy="662782"/>
          </a:xfrm>
          <a:prstGeom prst="rect">
            <a:avLst/>
          </a:prstGeom>
        </p:spPr>
        <p:txBody>
          <a:bodyPr/>
          <a:lstStyle>
            <a:defPPr>
              <a:defRPr lang="it-IT"/>
            </a:defPPr>
            <a:lvl1pPr>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stStyle>
          <a:p>
            <a:r>
              <a:rPr lang="it-IT" dirty="0"/>
              <a:t>Esercizio 8 – Utilizzo di </a:t>
            </a:r>
            <a:r>
              <a:rPr lang="it-IT" dirty="0" err="1"/>
              <a:t>Traceroute</a:t>
            </a:r>
            <a:endParaRPr lang="it-IT" dirty="0"/>
          </a:p>
        </p:txBody>
      </p:sp>
      <p:cxnSp>
        <p:nvCxnSpPr>
          <p:cNvPr id="4" name="Connettore diritto 3">
            <a:extLst>
              <a:ext uri="{FF2B5EF4-FFF2-40B4-BE49-F238E27FC236}">
                <a16:creationId xmlns:a16="http://schemas.microsoft.com/office/drawing/2014/main" id="{DED693CD-DCB1-4631-8711-C92F7A10A134}"/>
              </a:ext>
            </a:extLst>
          </p:cNvPr>
          <p:cNvCxnSpPr/>
          <p:nvPr/>
        </p:nvCxnSpPr>
        <p:spPr>
          <a:xfrm>
            <a:off x="1261207" y="863321"/>
            <a:ext cx="9687340" cy="0"/>
          </a:xfrm>
          <a:prstGeom prst="line">
            <a:avLst/>
          </a:prstGeom>
        </p:spPr>
        <p:style>
          <a:lnRef idx="1">
            <a:schemeClr val="accent1"/>
          </a:lnRef>
          <a:fillRef idx="0">
            <a:schemeClr val="accent1"/>
          </a:fillRef>
          <a:effectRef idx="0">
            <a:schemeClr val="accent1"/>
          </a:effectRef>
          <a:fontRef idx="minor">
            <a:schemeClr val="tx1"/>
          </a:fontRef>
        </p:style>
      </p:cxnSp>
      <p:pic>
        <p:nvPicPr>
          <p:cNvPr id="5" name="Immagine 4">
            <a:extLst>
              <a:ext uri="{FF2B5EF4-FFF2-40B4-BE49-F238E27FC236}">
                <a16:creationId xmlns:a16="http://schemas.microsoft.com/office/drawing/2014/main" id="{BAA8A252-2DF5-472F-9A7D-7939EEB72CDE}"/>
              </a:ext>
            </a:extLst>
          </p:cNvPr>
          <p:cNvPicPr>
            <a:picLocks noChangeAspect="1"/>
          </p:cNvPicPr>
          <p:nvPr/>
        </p:nvPicPr>
        <p:blipFill>
          <a:blip r:embed="rId2"/>
          <a:stretch>
            <a:fillRect/>
          </a:stretch>
        </p:blipFill>
        <p:spPr>
          <a:xfrm>
            <a:off x="429410" y="1018216"/>
            <a:ext cx="11497064" cy="5291321"/>
          </a:xfrm>
          <a:prstGeom prst="rect">
            <a:avLst/>
          </a:prstGeom>
        </p:spPr>
      </p:pic>
      <p:cxnSp>
        <p:nvCxnSpPr>
          <p:cNvPr id="8" name="Connettore 2 7">
            <a:extLst>
              <a:ext uri="{FF2B5EF4-FFF2-40B4-BE49-F238E27FC236}">
                <a16:creationId xmlns:a16="http://schemas.microsoft.com/office/drawing/2014/main" id="{69F9B34A-21CF-4A97-99CF-0E54095DDE66}"/>
              </a:ext>
            </a:extLst>
          </p:cNvPr>
          <p:cNvCxnSpPr>
            <a:cxnSpLocks/>
            <a:stCxn id="50" idx="2"/>
            <a:endCxn id="46" idx="0"/>
          </p:cNvCxnSpPr>
          <p:nvPr/>
        </p:nvCxnSpPr>
        <p:spPr>
          <a:xfrm flipH="1">
            <a:off x="572734" y="3821007"/>
            <a:ext cx="437256" cy="1345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Connettore diritto 9">
            <a:extLst>
              <a:ext uri="{FF2B5EF4-FFF2-40B4-BE49-F238E27FC236}">
                <a16:creationId xmlns:a16="http://schemas.microsoft.com/office/drawing/2014/main" id="{40A96B84-08D6-4123-865D-7D0B95C64FF5}"/>
              </a:ext>
            </a:extLst>
          </p:cNvPr>
          <p:cNvCxnSpPr/>
          <p:nvPr/>
        </p:nvCxnSpPr>
        <p:spPr>
          <a:xfrm>
            <a:off x="775640" y="3932808"/>
            <a:ext cx="0" cy="1305017"/>
          </a:xfrm>
          <a:prstGeom prst="lin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grpSp>
        <p:nvGrpSpPr>
          <p:cNvPr id="26" name="Gruppo 25">
            <a:extLst>
              <a:ext uri="{FF2B5EF4-FFF2-40B4-BE49-F238E27FC236}">
                <a16:creationId xmlns:a16="http://schemas.microsoft.com/office/drawing/2014/main" id="{E6EDC739-504A-49AF-B104-66388239D55D}"/>
              </a:ext>
            </a:extLst>
          </p:cNvPr>
          <p:cNvGrpSpPr/>
          <p:nvPr/>
        </p:nvGrpSpPr>
        <p:grpSpPr>
          <a:xfrm>
            <a:off x="2006353" y="3955578"/>
            <a:ext cx="3506680" cy="1152943"/>
            <a:chOff x="2006353" y="3982212"/>
            <a:chExt cx="3506680" cy="1152943"/>
          </a:xfrm>
        </p:grpSpPr>
        <p:cxnSp>
          <p:nvCxnSpPr>
            <p:cNvPr id="14" name="Connettore diritto 13">
              <a:extLst>
                <a:ext uri="{FF2B5EF4-FFF2-40B4-BE49-F238E27FC236}">
                  <a16:creationId xmlns:a16="http://schemas.microsoft.com/office/drawing/2014/main" id="{86BD830E-2AB1-44F2-A2F7-21F0869996F2}"/>
                </a:ext>
              </a:extLst>
            </p:cNvPr>
            <p:cNvCxnSpPr/>
            <p:nvPr/>
          </p:nvCxnSpPr>
          <p:spPr>
            <a:xfrm>
              <a:off x="5033639" y="3982212"/>
              <a:ext cx="0" cy="287947"/>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6" name="Connettore diritto 15">
              <a:extLst>
                <a:ext uri="{FF2B5EF4-FFF2-40B4-BE49-F238E27FC236}">
                  <a16:creationId xmlns:a16="http://schemas.microsoft.com/office/drawing/2014/main" id="{B640CD8A-0324-4C2C-91D9-86690424C3EA}"/>
                </a:ext>
              </a:extLst>
            </p:cNvPr>
            <p:cNvCxnSpPr/>
            <p:nvPr/>
          </p:nvCxnSpPr>
          <p:spPr>
            <a:xfrm>
              <a:off x="5042517" y="4270159"/>
              <a:ext cx="470516" cy="0"/>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7" name="Connettore diritto 16">
              <a:extLst>
                <a:ext uri="{FF2B5EF4-FFF2-40B4-BE49-F238E27FC236}">
                  <a16:creationId xmlns:a16="http://schemas.microsoft.com/office/drawing/2014/main" id="{7BBCABEC-94E8-41FA-B03F-697DED7120DF}"/>
                </a:ext>
              </a:extLst>
            </p:cNvPr>
            <p:cNvCxnSpPr>
              <a:cxnSpLocks/>
            </p:cNvCxnSpPr>
            <p:nvPr/>
          </p:nvCxnSpPr>
          <p:spPr>
            <a:xfrm>
              <a:off x="5513033" y="4270159"/>
              <a:ext cx="0" cy="168676"/>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9" name="Connettore diritto 18">
              <a:extLst>
                <a:ext uri="{FF2B5EF4-FFF2-40B4-BE49-F238E27FC236}">
                  <a16:creationId xmlns:a16="http://schemas.microsoft.com/office/drawing/2014/main" id="{66FCF2B9-6815-41C5-B93D-14A112F26D57}"/>
                </a:ext>
              </a:extLst>
            </p:cNvPr>
            <p:cNvCxnSpPr>
              <a:cxnSpLocks/>
            </p:cNvCxnSpPr>
            <p:nvPr/>
          </p:nvCxnSpPr>
          <p:spPr>
            <a:xfrm>
              <a:off x="4944862" y="4449192"/>
              <a:ext cx="568171" cy="0"/>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1" name="Connettore diritto 20">
              <a:extLst>
                <a:ext uri="{FF2B5EF4-FFF2-40B4-BE49-F238E27FC236}">
                  <a16:creationId xmlns:a16="http://schemas.microsoft.com/office/drawing/2014/main" id="{49AA69DE-472C-4019-87A7-6021AD12175D}"/>
                </a:ext>
              </a:extLst>
            </p:cNvPr>
            <p:cNvCxnSpPr>
              <a:cxnSpLocks/>
            </p:cNvCxnSpPr>
            <p:nvPr/>
          </p:nvCxnSpPr>
          <p:spPr>
            <a:xfrm>
              <a:off x="4946342" y="4449192"/>
              <a:ext cx="0" cy="398016"/>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4" name="Connettore diritto 23">
              <a:extLst>
                <a:ext uri="{FF2B5EF4-FFF2-40B4-BE49-F238E27FC236}">
                  <a16:creationId xmlns:a16="http://schemas.microsoft.com/office/drawing/2014/main" id="{3EF5541D-686B-4E0D-8168-827AACCB21B6}"/>
                </a:ext>
              </a:extLst>
            </p:cNvPr>
            <p:cNvCxnSpPr/>
            <p:nvPr/>
          </p:nvCxnSpPr>
          <p:spPr>
            <a:xfrm>
              <a:off x="2006353" y="4847208"/>
              <a:ext cx="2938509" cy="0"/>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5" name="Connettore diritto 24">
              <a:extLst>
                <a:ext uri="{FF2B5EF4-FFF2-40B4-BE49-F238E27FC236}">
                  <a16:creationId xmlns:a16="http://schemas.microsoft.com/office/drawing/2014/main" id="{CD5299E2-A7A8-48FE-9D8D-0E25BEEFD8BE}"/>
                </a:ext>
              </a:extLst>
            </p:cNvPr>
            <p:cNvCxnSpPr/>
            <p:nvPr/>
          </p:nvCxnSpPr>
          <p:spPr>
            <a:xfrm>
              <a:off x="2025588" y="4847208"/>
              <a:ext cx="0" cy="287947"/>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27" name="Gruppo 26">
            <a:extLst>
              <a:ext uri="{FF2B5EF4-FFF2-40B4-BE49-F238E27FC236}">
                <a16:creationId xmlns:a16="http://schemas.microsoft.com/office/drawing/2014/main" id="{BE24DFB6-BF18-4575-BBCE-6F070F7EC8F9}"/>
              </a:ext>
            </a:extLst>
          </p:cNvPr>
          <p:cNvGrpSpPr/>
          <p:nvPr/>
        </p:nvGrpSpPr>
        <p:grpSpPr>
          <a:xfrm>
            <a:off x="3416083" y="3964456"/>
            <a:ext cx="3506680" cy="1152943"/>
            <a:chOff x="2006353" y="3982212"/>
            <a:chExt cx="3506680" cy="1152943"/>
          </a:xfrm>
        </p:grpSpPr>
        <p:cxnSp>
          <p:nvCxnSpPr>
            <p:cNvPr id="28" name="Connettore diritto 27">
              <a:extLst>
                <a:ext uri="{FF2B5EF4-FFF2-40B4-BE49-F238E27FC236}">
                  <a16:creationId xmlns:a16="http://schemas.microsoft.com/office/drawing/2014/main" id="{39A1C733-B2EA-4F54-B99E-13F0E1DF059D}"/>
                </a:ext>
              </a:extLst>
            </p:cNvPr>
            <p:cNvCxnSpPr/>
            <p:nvPr/>
          </p:nvCxnSpPr>
          <p:spPr>
            <a:xfrm>
              <a:off x="5033639" y="3982212"/>
              <a:ext cx="0" cy="287947"/>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9" name="Connettore diritto 28">
              <a:extLst>
                <a:ext uri="{FF2B5EF4-FFF2-40B4-BE49-F238E27FC236}">
                  <a16:creationId xmlns:a16="http://schemas.microsoft.com/office/drawing/2014/main" id="{3D9D191E-DFDD-45AB-A059-71E253753E19}"/>
                </a:ext>
              </a:extLst>
            </p:cNvPr>
            <p:cNvCxnSpPr/>
            <p:nvPr/>
          </p:nvCxnSpPr>
          <p:spPr>
            <a:xfrm>
              <a:off x="5042517" y="4270159"/>
              <a:ext cx="470516"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30" name="Connettore diritto 29">
              <a:extLst>
                <a:ext uri="{FF2B5EF4-FFF2-40B4-BE49-F238E27FC236}">
                  <a16:creationId xmlns:a16="http://schemas.microsoft.com/office/drawing/2014/main" id="{B5B83ACC-1B9F-4052-B401-9008362826C2}"/>
                </a:ext>
              </a:extLst>
            </p:cNvPr>
            <p:cNvCxnSpPr>
              <a:cxnSpLocks/>
            </p:cNvCxnSpPr>
            <p:nvPr/>
          </p:nvCxnSpPr>
          <p:spPr>
            <a:xfrm>
              <a:off x="5513033" y="4270159"/>
              <a:ext cx="0" cy="168676"/>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31" name="Connettore diritto 30">
              <a:extLst>
                <a:ext uri="{FF2B5EF4-FFF2-40B4-BE49-F238E27FC236}">
                  <a16:creationId xmlns:a16="http://schemas.microsoft.com/office/drawing/2014/main" id="{AE362ADC-98B5-495B-9E6B-3431917408A3}"/>
                </a:ext>
              </a:extLst>
            </p:cNvPr>
            <p:cNvCxnSpPr>
              <a:cxnSpLocks/>
            </p:cNvCxnSpPr>
            <p:nvPr/>
          </p:nvCxnSpPr>
          <p:spPr>
            <a:xfrm>
              <a:off x="4944862" y="4449192"/>
              <a:ext cx="568171"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32" name="Connettore diritto 31">
              <a:extLst>
                <a:ext uri="{FF2B5EF4-FFF2-40B4-BE49-F238E27FC236}">
                  <a16:creationId xmlns:a16="http://schemas.microsoft.com/office/drawing/2014/main" id="{AC9451B0-7115-4CD0-AB5F-188DDA035EA3}"/>
                </a:ext>
              </a:extLst>
            </p:cNvPr>
            <p:cNvCxnSpPr>
              <a:cxnSpLocks/>
            </p:cNvCxnSpPr>
            <p:nvPr/>
          </p:nvCxnSpPr>
          <p:spPr>
            <a:xfrm>
              <a:off x="4946342" y="4449192"/>
              <a:ext cx="0" cy="398016"/>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33" name="Connettore diritto 32">
              <a:extLst>
                <a:ext uri="{FF2B5EF4-FFF2-40B4-BE49-F238E27FC236}">
                  <a16:creationId xmlns:a16="http://schemas.microsoft.com/office/drawing/2014/main" id="{9092436D-2A73-4D76-B81C-11766FEAB95C}"/>
                </a:ext>
              </a:extLst>
            </p:cNvPr>
            <p:cNvCxnSpPr/>
            <p:nvPr/>
          </p:nvCxnSpPr>
          <p:spPr>
            <a:xfrm>
              <a:off x="2006353" y="4864964"/>
              <a:ext cx="2938509"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34" name="Connettore diritto 33">
              <a:extLst>
                <a:ext uri="{FF2B5EF4-FFF2-40B4-BE49-F238E27FC236}">
                  <a16:creationId xmlns:a16="http://schemas.microsoft.com/office/drawing/2014/main" id="{0DE800C4-2DF4-404F-90A0-D63154BD3CF3}"/>
                </a:ext>
              </a:extLst>
            </p:cNvPr>
            <p:cNvCxnSpPr/>
            <p:nvPr/>
          </p:nvCxnSpPr>
          <p:spPr>
            <a:xfrm>
              <a:off x="2025588" y="4847208"/>
              <a:ext cx="0" cy="287947"/>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grpSp>
      <p:sp>
        <p:nvSpPr>
          <p:cNvPr id="45" name="Rettangolo 44">
            <a:extLst>
              <a:ext uri="{FF2B5EF4-FFF2-40B4-BE49-F238E27FC236}">
                <a16:creationId xmlns:a16="http://schemas.microsoft.com/office/drawing/2014/main" id="{B343FA64-D489-4FCC-A741-86F424A8D41D}"/>
              </a:ext>
            </a:extLst>
          </p:cNvPr>
          <p:cNvSpPr/>
          <p:nvPr/>
        </p:nvSpPr>
        <p:spPr>
          <a:xfrm>
            <a:off x="835225" y="3982213"/>
            <a:ext cx="4138830" cy="22579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6" name="Rettangolo 45">
            <a:extLst>
              <a:ext uri="{FF2B5EF4-FFF2-40B4-BE49-F238E27FC236}">
                <a16:creationId xmlns:a16="http://schemas.microsoft.com/office/drawing/2014/main" id="{C5CB4C17-CC4C-441A-A797-0B013E870149}"/>
              </a:ext>
            </a:extLst>
          </p:cNvPr>
          <p:cNvSpPr/>
          <p:nvPr/>
        </p:nvSpPr>
        <p:spPr>
          <a:xfrm>
            <a:off x="429410" y="3955578"/>
            <a:ext cx="286647" cy="287941"/>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9" name="CasellaDiTesto 48">
            <a:extLst>
              <a:ext uri="{FF2B5EF4-FFF2-40B4-BE49-F238E27FC236}">
                <a16:creationId xmlns:a16="http://schemas.microsoft.com/office/drawing/2014/main" id="{284233ED-D524-4126-849B-2ACCC84DECA8}"/>
              </a:ext>
            </a:extLst>
          </p:cNvPr>
          <p:cNvSpPr txBox="1"/>
          <p:nvPr/>
        </p:nvSpPr>
        <p:spPr>
          <a:xfrm>
            <a:off x="4038600" y="1033823"/>
            <a:ext cx="7744703" cy="646331"/>
          </a:xfrm>
          <a:prstGeom prst="rect">
            <a:avLst/>
          </a:prstGeom>
          <a:noFill/>
        </p:spPr>
        <p:txBody>
          <a:bodyPr wrap="square" rtlCol="0">
            <a:spAutoFit/>
          </a:bodyPr>
          <a:lstStyle/>
          <a:p>
            <a:r>
              <a:rPr lang="it-IT" dirty="0" err="1"/>
              <a:t>Traceroute</a:t>
            </a:r>
            <a:r>
              <a:rPr lang="it-IT" dirty="0"/>
              <a:t> ripete l’operazione per tre volte consecutive, motivo per cui il risultato prevede 6 colonne e non 4. </a:t>
            </a:r>
          </a:p>
        </p:txBody>
      </p:sp>
      <p:sp>
        <p:nvSpPr>
          <p:cNvPr id="50" name="CasellaDiTesto 49">
            <a:extLst>
              <a:ext uri="{FF2B5EF4-FFF2-40B4-BE49-F238E27FC236}">
                <a16:creationId xmlns:a16="http://schemas.microsoft.com/office/drawing/2014/main" id="{FECA9F1D-7E93-417E-8DE8-A01C611FD67F}"/>
              </a:ext>
            </a:extLst>
          </p:cNvPr>
          <p:cNvSpPr txBox="1"/>
          <p:nvPr/>
        </p:nvSpPr>
        <p:spPr>
          <a:xfrm>
            <a:off x="265526" y="2882288"/>
            <a:ext cx="1488928" cy="938719"/>
          </a:xfrm>
          <a:prstGeom prst="rect">
            <a:avLst/>
          </a:prstGeom>
          <a:noFill/>
          <a:ln w="9525">
            <a:solidFill>
              <a:schemeClr val="tx1"/>
            </a:solidFill>
          </a:ln>
        </p:spPr>
        <p:txBody>
          <a:bodyPr wrap="square" rtlCol="0">
            <a:spAutoFit/>
          </a:bodyPr>
          <a:lstStyle/>
          <a:p>
            <a:r>
              <a:rPr lang="it-IT" sz="1100" dirty="0"/>
              <a:t>Valore dell’etichetta assegnata al pacchetto ossia il numero del router lungo il percorso</a:t>
            </a:r>
          </a:p>
        </p:txBody>
      </p:sp>
      <p:sp>
        <p:nvSpPr>
          <p:cNvPr id="55" name="CasellaDiTesto 54">
            <a:extLst>
              <a:ext uri="{FF2B5EF4-FFF2-40B4-BE49-F238E27FC236}">
                <a16:creationId xmlns:a16="http://schemas.microsoft.com/office/drawing/2014/main" id="{BD1AE8EE-284E-4A7F-867B-59E083FB875D}"/>
              </a:ext>
            </a:extLst>
          </p:cNvPr>
          <p:cNvSpPr txBox="1"/>
          <p:nvPr/>
        </p:nvSpPr>
        <p:spPr>
          <a:xfrm>
            <a:off x="2336215" y="3075939"/>
            <a:ext cx="1136850" cy="261610"/>
          </a:xfrm>
          <a:prstGeom prst="rect">
            <a:avLst/>
          </a:prstGeom>
          <a:noFill/>
          <a:ln w="9525">
            <a:solidFill>
              <a:schemeClr val="tx1"/>
            </a:solidFill>
          </a:ln>
        </p:spPr>
        <p:txBody>
          <a:bodyPr wrap="square" rtlCol="0">
            <a:spAutoFit/>
          </a:bodyPr>
          <a:lstStyle>
            <a:defPPr>
              <a:defRPr lang="it-IT"/>
            </a:defPPr>
            <a:lvl1pPr>
              <a:defRPr sz="1100"/>
            </a:lvl1pPr>
          </a:lstStyle>
          <a:p>
            <a:r>
              <a:rPr lang="it-IT" dirty="0"/>
              <a:t>Nome del router</a:t>
            </a:r>
          </a:p>
        </p:txBody>
      </p:sp>
      <p:cxnSp>
        <p:nvCxnSpPr>
          <p:cNvPr id="57" name="Connettore 2 56">
            <a:extLst>
              <a:ext uri="{FF2B5EF4-FFF2-40B4-BE49-F238E27FC236}">
                <a16:creationId xmlns:a16="http://schemas.microsoft.com/office/drawing/2014/main" id="{E20E4609-A07E-4977-AEA3-FF7D6F0FF311}"/>
              </a:ext>
            </a:extLst>
          </p:cNvPr>
          <p:cNvCxnSpPr>
            <a:stCxn id="55" idx="2"/>
          </p:cNvCxnSpPr>
          <p:nvPr/>
        </p:nvCxnSpPr>
        <p:spPr>
          <a:xfrm>
            <a:off x="2904640" y="3337549"/>
            <a:ext cx="0" cy="6446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Rettangolo 57">
            <a:extLst>
              <a:ext uri="{FF2B5EF4-FFF2-40B4-BE49-F238E27FC236}">
                <a16:creationId xmlns:a16="http://schemas.microsoft.com/office/drawing/2014/main" id="{CE1651C1-76A1-4551-8566-522E1ADB8F21}"/>
              </a:ext>
            </a:extLst>
          </p:cNvPr>
          <p:cNvSpPr/>
          <p:nvPr/>
        </p:nvSpPr>
        <p:spPr>
          <a:xfrm>
            <a:off x="5107709" y="3982213"/>
            <a:ext cx="1246877" cy="22578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60" name="Connettore 2 59">
            <a:extLst>
              <a:ext uri="{FF2B5EF4-FFF2-40B4-BE49-F238E27FC236}">
                <a16:creationId xmlns:a16="http://schemas.microsoft.com/office/drawing/2014/main" id="{8580F415-C6C0-4849-9D84-94179F66F70F}"/>
              </a:ext>
            </a:extLst>
          </p:cNvPr>
          <p:cNvCxnSpPr>
            <a:cxnSpLocks/>
            <a:stCxn id="62" idx="2"/>
            <a:endCxn id="58" idx="0"/>
          </p:cNvCxnSpPr>
          <p:nvPr/>
        </p:nvCxnSpPr>
        <p:spPr>
          <a:xfrm>
            <a:off x="5146891" y="3462425"/>
            <a:ext cx="584257" cy="5197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2" name="CasellaDiTesto 61">
            <a:extLst>
              <a:ext uri="{FF2B5EF4-FFF2-40B4-BE49-F238E27FC236}">
                <a16:creationId xmlns:a16="http://schemas.microsoft.com/office/drawing/2014/main" id="{B2138C26-B2F9-491E-BAD9-22B218B5C629}"/>
              </a:ext>
            </a:extLst>
          </p:cNvPr>
          <p:cNvSpPr txBox="1"/>
          <p:nvPr/>
        </p:nvSpPr>
        <p:spPr>
          <a:xfrm>
            <a:off x="4727545" y="3031538"/>
            <a:ext cx="838691" cy="430887"/>
          </a:xfrm>
          <a:prstGeom prst="rect">
            <a:avLst/>
          </a:prstGeom>
          <a:noFill/>
          <a:ln w="9525">
            <a:solidFill>
              <a:schemeClr val="tx1"/>
            </a:solidFill>
          </a:ln>
        </p:spPr>
        <p:txBody>
          <a:bodyPr wrap="square" rtlCol="0">
            <a:spAutoFit/>
          </a:bodyPr>
          <a:lstStyle>
            <a:defPPr>
              <a:defRPr lang="it-IT"/>
            </a:defPPr>
            <a:lvl1pPr>
              <a:defRPr sz="1100"/>
            </a:lvl1pPr>
          </a:lstStyle>
          <a:p>
            <a:r>
              <a:rPr lang="it-IT" dirty="0"/>
              <a:t>Indirizzo IP del router </a:t>
            </a:r>
          </a:p>
        </p:txBody>
      </p:sp>
      <p:sp>
        <p:nvSpPr>
          <p:cNvPr id="64" name="Rettangolo 63">
            <a:extLst>
              <a:ext uri="{FF2B5EF4-FFF2-40B4-BE49-F238E27FC236}">
                <a16:creationId xmlns:a16="http://schemas.microsoft.com/office/drawing/2014/main" id="{269C6E21-3D80-48A1-B2F9-A5A5E2E19E25}"/>
              </a:ext>
            </a:extLst>
          </p:cNvPr>
          <p:cNvSpPr/>
          <p:nvPr/>
        </p:nvSpPr>
        <p:spPr>
          <a:xfrm>
            <a:off x="6530109" y="3964456"/>
            <a:ext cx="754809" cy="27758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5" name="CasellaDiTesto 64">
            <a:extLst>
              <a:ext uri="{FF2B5EF4-FFF2-40B4-BE49-F238E27FC236}">
                <a16:creationId xmlns:a16="http://schemas.microsoft.com/office/drawing/2014/main" id="{FB1BB72F-C09C-4E20-928D-A648BAF0921B}"/>
              </a:ext>
            </a:extLst>
          </p:cNvPr>
          <p:cNvSpPr txBox="1"/>
          <p:nvPr/>
        </p:nvSpPr>
        <p:spPr>
          <a:xfrm>
            <a:off x="6295942" y="2974694"/>
            <a:ext cx="1512544" cy="600164"/>
          </a:xfrm>
          <a:prstGeom prst="rect">
            <a:avLst/>
          </a:prstGeom>
          <a:noFill/>
          <a:ln w="9525">
            <a:solidFill>
              <a:schemeClr val="tx1"/>
            </a:solidFill>
          </a:ln>
        </p:spPr>
        <p:txBody>
          <a:bodyPr wrap="square" rtlCol="0">
            <a:spAutoFit/>
          </a:bodyPr>
          <a:lstStyle>
            <a:defPPr>
              <a:defRPr lang="it-IT"/>
            </a:defPPr>
            <a:lvl1pPr>
              <a:defRPr sz="1100"/>
            </a:lvl1pPr>
          </a:lstStyle>
          <a:p>
            <a:r>
              <a:rPr lang="it-IT" dirty="0"/>
              <a:t>Prima misura del ritardo di andata e ritorno</a:t>
            </a:r>
          </a:p>
        </p:txBody>
      </p:sp>
      <p:cxnSp>
        <p:nvCxnSpPr>
          <p:cNvPr id="67" name="Connettore 2 66">
            <a:extLst>
              <a:ext uri="{FF2B5EF4-FFF2-40B4-BE49-F238E27FC236}">
                <a16:creationId xmlns:a16="http://schemas.microsoft.com/office/drawing/2014/main" id="{034F9ADB-619F-4BF4-BDD6-04536A81A32F}"/>
              </a:ext>
            </a:extLst>
          </p:cNvPr>
          <p:cNvCxnSpPr>
            <a:stCxn id="65" idx="2"/>
            <a:endCxn id="64" idx="0"/>
          </p:cNvCxnSpPr>
          <p:nvPr/>
        </p:nvCxnSpPr>
        <p:spPr>
          <a:xfrm flipH="1">
            <a:off x="6907514" y="3574858"/>
            <a:ext cx="144700" cy="3895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CasellaDiTesto 67">
            <a:extLst>
              <a:ext uri="{FF2B5EF4-FFF2-40B4-BE49-F238E27FC236}">
                <a16:creationId xmlns:a16="http://schemas.microsoft.com/office/drawing/2014/main" id="{CEA316E2-BD6A-42D4-9F67-79B1DD68A004}"/>
              </a:ext>
            </a:extLst>
          </p:cNvPr>
          <p:cNvSpPr txBox="1"/>
          <p:nvPr/>
        </p:nvSpPr>
        <p:spPr>
          <a:xfrm>
            <a:off x="5731148" y="5449455"/>
            <a:ext cx="6052156" cy="646331"/>
          </a:xfrm>
          <a:prstGeom prst="rect">
            <a:avLst/>
          </a:prstGeom>
          <a:noFill/>
        </p:spPr>
        <p:txBody>
          <a:bodyPr wrap="square" rtlCol="0">
            <a:spAutoFit/>
          </a:bodyPr>
          <a:lstStyle/>
          <a:p>
            <a:r>
              <a:rPr lang="it-IT" dirty="0"/>
              <a:t>Se l’origine riceve meno di tre messaggi da ogni router </a:t>
            </a:r>
            <a:r>
              <a:rPr lang="it-IT" dirty="0" err="1"/>
              <a:t>Traceroute</a:t>
            </a:r>
            <a:r>
              <a:rPr lang="it-IT" dirty="0"/>
              <a:t> pone un asterisco subito dopo il numero del router</a:t>
            </a:r>
          </a:p>
        </p:txBody>
      </p:sp>
    </p:spTree>
    <p:extLst>
      <p:ext uri="{BB962C8B-B14F-4D97-AF65-F5344CB8AC3E}">
        <p14:creationId xmlns:p14="http://schemas.microsoft.com/office/powerpoint/2010/main" val="67453375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1">
            <a:extLst>
              <a:ext uri="{FF2B5EF4-FFF2-40B4-BE49-F238E27FC236}">
                <a16:creationId xmlns:a16="http://schemas.microsoft.com/office/drawing/2014/main" id="{0D682204-33EC-487F-B7FE-6685A7CD0900}"/>
              </a:ext>
            </a:extLst>
          </p:cNvPr>
          <p:cNvSpPr>
            <a:spLocks noGrp="1"/>
          </p:cNvSpPr>
          <p:nvPr>
            <p:ph type="ftr" sz="quarter" idx="11"/>
          </p:nvPr>
        </p:nvSpPr>
        <p:spPr/>
        <p:txBody>
          <a:bodyPr/>
          <a:lstStyle/>
          <a:p>
            <a:endParaRPr lang="it-IT" dirty="0"/>
          </a:p>
        </p:txBody>
      </p:sp>
      <p:sp>
        <p:nvSpPr>
          <p:cNvPr id="3" name="Titolo 1">
            <a:extLst>
              <a:ext uri="{FF2B5EF4-FFF2-40B4-BE49-F238E27FC236}">
                <a16:creationId xmlns:a16="http://schemas.microsoft.com/office/drawing/2014/main" id="{5D92067D-FA44-488C-8FA7-64A2A654A5A4}"/>
              </a:ext>
            </a:extLst>
          </p:cNvPr>
          <p:cNvSpPr txBox="1">
            <a:spLocks/>
          </p:cNvSpPr>
          <p:nvPr/>
        </p:nvSpPr>
        <p:spPr>
          <a:xfrm>
            <a:off x="1943694" y="355434"/>
            <a:ext cx="8460545" cy="662782"/>
          </a:xfrm>
          <a:prstGeom prst="rect">
            <a:avLst/>
          </a:prstGeom>
        </p:spPr>
        <p:txBody>
          <a:bodyPr/>
          <a:lstStyle>
            <a:defPPr>
              <a:defRPr lang="it-IT"/>
            </a:defPPr>
            <a:lvl1pPr>
              <a:lnSpc>
                <a:spcPts val="2200"/>
              </a:lnSpc>
              <a:spcBef>
                <a:spcPct val="20000"/>
              </a:spcBef>
              <a:buFont typeface="Arial" panose="020B0604020202020204" pitchFamily="34" charset="0"/>
              <a:buNone/>
              <a:defRPr sz="2400" b="1">
                <a:solidFill>
                  <a:srgbClr val="BD2B0B"/>
                </a:solidFill>
                <a:latin typeface="Century Gothic" panose="020B0502020202020204" pitchFamily="34" charset="0"/>
              </a:defRPr>
            </a:lvl1pPr>
          </a:lstStyle>
          <a:p>
            <a:r>
              <a:rPr lang="it-IT" dirty="0"/>
              <a:t>Esercizio 8 – Utilizzo di </a:t>
            </a:r>
            <a:r>
              <a:rPr lang="it-IT" dirty="0" err="1"/>
              <a:t>Traceroute</a:t>
            </a:r>
            <a:endParaRPr lang="it-IT" dirty="0"/>
          </a:p>
        </p:txBody>
      </p:sp>
      <p:cxnSp>
        <p:nvCxnSpPr>
          <p:cNvPr id="4" name="Connettore diritto 3">
            <a:extLst>
              <a:ext uri="{FF2B5EF4-FFF2-40B4-BE49-F238E27FC236}">
                <a16:creationId xmlns:a16="http://schemas.microsoft.com/office/drawing/2014/main" id="{2C962ACE-A6DB-4605-B47F-59E2718DC9A8}"/>
              </a:ext>
            </a:extLst>
          </p:cNvPr>
          <p:cNvCxnSpPr/>
          <p:nvPr/>
        </p:nvCxnSpPr>
        <p:spPr>
          <a:xfrm>
            <a:off x="1261207" y="863321"/>
            <a:ext cx="9687340"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CasellaDiTesto 4">
            <a:extLst>
              <a:ext uri="{FF2B5EF4-FFF2-40B4-BE49-F238E27FC236}">
                <a16:creationId xmlns:a16="http://schemas.microsoft.com/office/drawing/2014/main" id="{722FC7D5-0F8F-48EF-B627-F8BD9CDB985D}"/>
              </a:ext>
            </a:extLst>
          </p:cNvPr>
          <p:cNvSpPr txBox="1"/>
          <p:nvPr/>
        </p:nvSpPr>
        <p:spPr>
          <a:xfrm>
            <a:off x="253456" y="1048043"/>
            <a:ext cx="4367029" cy="646331"/>
          </a:xfrm>
          <a:prstGeom prst="rect">
            <a:avLst/>
          </a:prstGeom>
          <a:noFill/>
        </p:spPr>
        <p:txBody>
          <a:bodyPr wrap="none" rtlCol="0">
            <a:spAutoFit/>
          </a:bodyPr>
          <a:lstStyle/>
          <a:p>
            <a:r>
              <a:rPr lang="it-IT" dirty="0" err="1"/>
              <a:t>Traceroute</a:t>
            </a:r>
            <a:r>
              <a:rPr lang="it-IT" dirty="0"/>
              <a:t> è presente come comando sia su </a:t>
            </a:r>
          </a:p>
          <a:p>
            <a:r>
              <a:rPr lang="it-IT" dirty="0"/>
              <a:t>Windows che su Linux e Mac</a:t>
            </a:r>
          </a:p>
        </p:txBody>
      </p:sp>
      <p:sp>
        <p:nvSpPr>
          <p:cNvPr id="6" name="CasellaDiTesto 5">
            <a:extLst>
              <a:ext uri="{FF2B5EF4-FFF2-40B4-BE49-F238E27FC236}">
                <a16:creationId xmlns:a16="http://schemas.microsoft.com/office/drawing/2014/main" id="{9F9CCDC4-5138-4048-B11A-7520733AFEDE}"/>
              </a:ext>
            </a:extLst>
          </p:cNvPr>
          <p:cNvSpPr txBox="1"/>
          <p:nvPr/>
        </p:nvSpPr>
        <p:spPr>
          <a:xfrm>
            <a:off x="253456" y="1702750"/>
            <a:ext cx="4705584" cy="646331"/>
          </a:xfrm>
          <a:prstGeom prst="rect">
            <a:avLst/>
          </a:prstGeom>
          <a:noFill/>
        </p:spPr>
        <p:txBody>
          <a:bodyPr wrap="none" rtlCol="0">
            <a:spAutoFit/>
          </a:bodyPr>
          <a:lstStyle/>
          <a:p>
            <a:r>
              <a:rPr lang="it-IT" dirty="0"/>
              <a:t>Su </a:t>
            </a:r>
            <a:r>
              <a:rPr lang="it-IT" b="1" dirty="0"/>
              <a:t>Windows</a:t>
            </a:r>
            <a:r>
              <a:rPr lang="it-IT" dirty="0"/>
              <a:t> è fruibile aprendo una shell di DOS,</a:t>
            </a:r>
          </a:p>
          <a:p>
            <a:r>
              <a:rPr lang="it-IT" dirty="0"/>
              <a:t>E lanciando il comando «</a:t>
            </a:r>
            <a:r>
              <a:rPr lang="it-IT" dirty="0" err="1"/>
              <a:t>tracert</a:t>
            </a:r>
            <a:r>
              <a:rPr lang="it-IT" dirty="0"/>
              <a:t> </a:t>
            </a:r>
            <a:r>
              <a:rPr lang="it-IT" dirty="0" err="1"/>
              <a:t>xxx.xxx.xxx.xxx</a:t>
            </a:r>
            <a:r>
              <a:rPr lang="it-IT" dirty="0"/>
              <a:t>»</a:t>
            </a:r>
          </a:p>
        </p:txBody>
      </p:sp>
      <p:pic>
        <p:nvPicPr>
          <p:cNvPr id="7" name="Immagine 6">
            <a:extLst>
              <a:ext uri="{FF2B5EF4-FFF2-40B4-BE49-F238E27FC236}">
                <a16:creationId xmlns:a16="http://schemas.microsoft.com/office/drawing/2014/main" id="{F7FD67B4-415D-414F-933A-8E555D09D2DB}"/>
              </a:ext>
            </a:extLst>
          </p:cNvPr>
          <p:cNvPicPr>
            <a:picLocks noChangeAspect="1"/>
          </p:cNvPicPr>
          <p:nvPr/>
        </p:nvPicPr>
        <p:blipFill>
          <a:blip r:embed="rId2"/>
          <a:stretch>
            <a:fillRect/>
          </a:stretch>
        </p:blipFill>
        <p:spPr>
          <a:xfrm>
            <a:off x="6564056" y="985497"/>
            <a:ext cx="5374488" cy="3100292"/>
          </a:xfrm>
          <a:prstGeom prst="rect">
            <a:avLst/>
          </a:prstGeom>
        </p:spPr>
      </p:pic>
      <p:sp>
        <p:nvSpPr>
          <p:cNvPr id="8" name="Freccia a destra 7">
            <a:extLst>
              <a:ext uri="{FF2B5EF4-FFF2-40B4-BE49-F238E27FC236}">
                <a16:creationId xmlns:a16="http://schemas.microsoft.com/office/drawing/2014/main" id="{55ED10FB-542B-4AA7-A415-06BE612EFF79}"/>
              </a:ext>
            </a:extLst>
          </p:cNvPr>
          <p:cNvSpPr/>
          <p:nvPr/>
        </p:nvSpPr>
        <p:spPr>
          <a:xfrm>
            <a:off x="4959041" y="1879096"/>
            <a:ext cx="1044596" cy="3651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 name="CasellaDiTesto 8">
            <a:extLst>
              <a:ext uri="{FF2B5EF4-FFF2-40B4-BE49-F238E27FC236}">
                <a16:creationId xmlns:a16="http://schemas.microsoft.com/office/drawing/2014/main" id="{253B449A-DB00-4685-8F33-1CA4BB36388D}"/>
              </a:ext>
            </a:extLst>
          </p:cNvPr>
          <p:cNvSpPr txBox="1"/>
          <p:nvPr/>
        </p:nvSpPr>
        <p:spPr>
          <a:xfrm>
            <a:off x="253456" y="2883524"/>
            <a:ext cx="6154955" cy="646331"/>
          </a:xfrm>
          <a:prstGeom prst="rect">
            <a:avLst/>
          </a:prstGeom>
          <a:noFill/>
        </p:spPr>
        <p:txBody>
          <a:bodyPr wrap="none" rtlCol="0">
            <a:spAutoFit/>
          </a:bodyPr>
          <a:lstStyle/>
          <a:p>
            <a:r>
              <a:rPr lang="it-IT" dirty="0"/>
              <a:t>Su </a:t>
            </a:r>
            <a:r>
              <a:rPr lang="it-IT" b="1" dirty="0"/>
              <a:t>Linux e Mac</a:t>
            </a:r>
            <a:r>
              <a:rPr lang="it-IT" dirty="0"/>
              <a:t> è fruibile aprendo una </a:t>
            </a:r>
            <a:r>
              <a:rPr lang="it-IT" dirty="0" err="1"/>
              <a:t>Command</a:t>
            </a:r>
            <a:r>
              <a:rPr lang="it-IT" dirty="0"/>
              <a:t> Line Interface,</a:t>
            </a:r>
          </a:p>
          <a:p>
            <a:r>
              <a:rPr lang="it-IT" dirty="0"/>
              <a:t>E lanciando il comando «</a:t>
            </a:r>
            <a:r>
              <a:rPr lang="it-IT" dirty="0" err="1"/>
              <a:t>traceroute</a:t>
            </a:r>
            <a:r>
              <a:rPr lang="it-IT" dirty="0"/>
              <a:t> </a:t>
            </a:r>
            <a:r>
              <a:rPr lang="it-IT" dirty="0" err="1"/>
              <a:t>xxx.xxx.xxx.xxx</a:t>
            </a:r>
            <a:r>
              <a:rPr lang="it-IT" dirty="0"/>
              <a:t>»</a:t>
            </a:r>
          </a:p>
        </p:txBody>
      </p:sp>
      <p:pic>
        <p:nvPicPr>
          <p:cNvPr id="10" name="Immagine 9">
            <a:extLst>
              <a:ext uri="{FF2B5EF4-FFF2-40B4-BE49-F238E27FC236}">
                <a16:creationId xmlns:a16="http://schemas.microsoft.com/office/drawing/2014/main" id="{B63A0488-03B4-4060-96B2-00154D9F0567}"/>
              </a:ext>
            </a:extLst>
          </p:cNvPr>
          <p:cNvPicPr>
            <a:picLocks noChangeAspect="1"/>
          </p:cNvPicPr>
          <p:nvPr/>
        </p:nvPicPr>
        <p:blipFill>
          <a:blip r:embed="rId3"/>
          <a:stretch>
            <a:fillRect/>
          </a:stretch>
        </p:blipFill>
        <p:spPr>
          <a:xfrm>
            <a:off x="480291" y="4301398"/>
            <a:ext cx="10330741" cy="1924937"/>
          </a:xfrm>
          <a:prstGeom prst="rect">
            <a:avLst/>
          </a:prstGeom>
        </p:spPr>
      </p:pic>
      <p:sp>
        <p:nvSpPr>
          <p:cNvPr id="11" name="Freccia in giù 10">
            <a:extLst>
              <a:ext uri="{FF2B5EF4-FFF2-40B4-BE49-F238E27FC236}">
                <a16:creationId xmlns:a16="http://schemas.microsoft.com/office/drawing/2014/main" id="{A57D5976-A863-47B7-9DC2-F57386AC9D3B}"/>
              </a:ext>
            </a:extLst>
          </p:cNvPr>
          <p:cNvSpPr/>
          <p:nvPr/>
        </p:nvSpPr>
        <p:spPr>
          <a:xfrm>
            <a:off x="2521527" y="3546764"/>
            <a:ext cx="323273" cy="75463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524184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sellaDiTesto 2">
            <a:extLst>
              <a:ext uri="{FF2B5EF4-FFF2-40B4-BE49-F238E27FC236}">
                <a16:creationId xmlns:a16="http://schemas.microsoft.com/office/drawing/2014/main" id="{C248BA63-7824-D883-1C60-197E5EAF4755}"/>
              </a:ext>
            </a:extLst>
          </p:cNvPr>
          <p:cNvSpPr txBox="1"/>
          <p:nvPr/>
        </p:nvSpPr>
        <p:spPr>
          <a:xfrm>
            <a:off x="386862" y="1538461"/>
            <a:ext cx="10761784" cy="3416320"/>
          </a:xfrm>
          <a:prstGeom prst="rect">
            <a:avLst/>
          </a:prstGeom>
          <a:noFill/>
        </p:spPr>
        <p:txBody>
          <a:bodyPr wrap="square">
            <a:spAutoFit/>
          </a:bodyPr>
          <a:lstStyle/>
          <a:p>
            <a:r>
              <a:rPr lang="it-IT" sz="2400" b="1" dirty="0" err="1"/>
              <a:t>Nameserver</a:t>
            </a:r>
            <a:endParaRPr lang="it-IT" sz="2400" b="1" dirty="0"/>
          </a:p>
          <a:p>
            <a:endParaRPr lang="it-IT" sz="2400" dirty="0"/>
          </a:p>
          <a:p>
            <a:r>
              <a:rPr lang="it-IT" sz="2400" dirty="0"/>
              <a:t>Questo è un server software  che risponde alle query DNS.</a:t>
            </a:r>
          </a:p>
          <a:p>
            <a:endParaRPr lang="it-IT" sz="2400" dirty="0"/>
          </a:p>
          <a:p>
            <a:r>
              <a:rPr lang="it-IT" sz="2400" dirty="0"/>
              <a:t>A volte un </a:t>
            </a:r>
            <a:r>
              <a:rPr lang="it-IT" sz="2400" dirty="0" err="1"/>
              <a:t>nameserver</a:t>
            </a:r>
            <a:r>
              <a:rPr lang="it-IT" sz="2400" dirty="0"/>
              <a:t> conosce direttamente la risposta (se è "autoritativo" per la zona), altre volte deve andare su Internet e chiedere in giro per trovare la risposta (se è un </a:t>
            </a:r>
            <a:r>
              <a:rPr lang="it-IT" sz="2400" dirty="0" err="1"/>
              <a:t>nameserver</a:t>
            </a:r>
            <a:r>
              <a:rPr lang="it-IT" sz="2400" dirty="0"/>
              <a:t> ricorsivo).</a:t>
            </a:r>
          </a:p>
          <a:p>
            <a:endParaRPr lang="it-IT" sz="2400" dirty="0"/>
          </a:p>
          <a:p>
            <a:r>
              <a:rPr lang="it-IT" sz="2400" dirty="0"/>
              <a:t>Esiste un'ampia varietà di software che esegue questo servizio: BIND, </a:t>
            </a:r>
            <a:r>
              <a:rPr lang="it-IT" sz="2400" dirty="0" err="1"/>
              <a:t>PowerDNS</a:t>
            </a:r>
            <a:r>
              <a:rPr lang="it-IT" sz="2400" dirty="0"/>
              <a:t> ecc.</a:t>
            </a:r>
          </a:p>
        </p:txBody>
      </p:sp>
      <p:sp>
        <p:nvSpPr>
          <p:cNvPr id="4" name="CasellaDiTesto 3">
            <a:extLst>
              <a:ext uri="{FF2B5EF4-FFF2-40B4-BE49-F238E27FC236}">
                <a16:creationId xmlns:a16="http://schemas.microsoft.com/office/drawing/2014/main" id="{60F833C1-E612-AAB7-14B9-98DCB5E14472}"/>
              </a:ext>
            </a:extLst>
          </p:cNvPr>
          <p:cNvSpPr txBox="1"/>
          <p:nvPr/>
        </p:nvSpPr>
        <p:spPr>
          <a:xfrm>
            <a:off x="386862" y="269631"/>
            <a:ext cx="3780202" cy="584775"/>
          </a:xfrm>
          <a:prstGeom prst="rect">
            <a:avLst/>
          </a:prstGeom>
          <a:noFill/>
        </p:spPr>
        <p:txBody>
          <a:bodyPr wrap="none" rtlCol="0">
            <a:spAutoFit/>
          </a:bodyPr>
          <a:lstStyle/>
          <a:p>
            <a:r>
              <a:rPr lang="it-IT" sz="3200" b="1" dirty="0">
                <a:solidFill>
                  <a:srgbClr val="C00000"/>
                </a:solidFill>
                <a:latin typeface="Century Gothic" panose="020B0502020202020204" pitchFamily="34" charset="0"/>
              </a:rPr>
              <a:t>Terminologia DNS</a:t>
            </a:r>
          </a:p>
        </p:txBody>
      </p:sp>
    </p:spTree>
    <p:extLst>
      <p:ext uri="{BB962C8B-B14F-4D97-AF65-F5344CB8AC3E}">
        <p14:creationId xmlns:p14="http://schemas.microsoft.com/office/powerpoint/2010/main" val="18658811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sellaDiTesto 2">
            <a:extLst>
              <a:ext uri="{FF2B5EF4-FFF2-40B4-BE49-F238E27FC236}">
                <a16:creationId xmlns:a16="http://schemas.microsoft.com/office/drawing/2014/main" id="{35BA3000-D350-258E-4165-8377B2CD764C}"/>
              </a:ext>
            </a:extLst>
          </p:cNvPr>
          <p:cNvSpPr txBox="1"/>
          <p:nvPr/>
        </p:nvSpPr>
        <p:spPr>
          <a:xfrm>
            <a:off x="580292" y="1205025"/>
            <a:ext cx="11031415" cy="3046988"/>
          </a:xfrm>
          <a:prstGeom prst="rect">
            <a:avLst/>
          </a:prstGeom>
          <a:noFill/>
        </p:spPr>
        <p:txBody>
          <a:bodyPr wrap="square">
            <a:spAutoFit/>
          </a:bodyPr>
          <a:lstStyle/>
          <a:p>
            <a:r>
              <a:rPr lang="it-IT" sz="2400" b="1" dirty="0"/>
              <a:t>Name server Autoritativo</a:t>
            </a:r>
          </a:p>
          <a:p>
            <a:endParaRPr lang="it-IT" sz="2400" dirty="0"/>
          </a:p>
          <a:p>
            <a:r>
              <a:rPr lang="it-IT" sz="2400" dirty="0"/>
              <a:t>Per ogni zona, qualcuno deve mantenere un file con l’associazione </a:t>
            </a:r>
            <a:r>
              <a:rPr lang="it-IT" sz="2400" dirty="0" err="1"/>
              <a:t>hostname</a:t>
            </a:r>
            <a:r>
              <a:rPr lang="it-IT" sz="2400" dirty="0"/>
              <a:t> e  indirizzi IP. </a:t>
            </a:r>
          </a:p>
          <a:p>
            <a:r>
              <a:rPr lang="it-IT" sz="2400" dirty="0"/>
              <a:t>Questa è generalmente una funzione amministrativa eseguita da un essere umano e nella maggior parte dei casi una macchina ha questo file. </a:t>
            </a:r>
          </a:p>
          <a:p>
            <a:endParaRPr lang="it-IT" sz="2400" dirty="0"/>
          </a:p>
          <a:p>
            <a:r>
              <a:rPr lang="it-IT" sz="2400" dirty="0"/>
              <a:t>È il ZONE MASTER.</a:t>
            </a:r>
          </a:p>
        </p:txBody>
      </p:sp>
      <p:sp>
        <p:nvSpPr>
          <p:cNvPr id="4" name="CasellaDiTesto 3">
            <a:extLst>
              <a:ext uri="{FF2B5EF4-FFF2-40B4-BE49-F238E27FC236}">
                <a16:creationId xmlns:a16="http://schemas.microsoft.com/office/drawing/2014/main" id="{A4A30F10-8120-42BE-E0C8-05C3E35185C5}"/>
              </a:ext>
            </a:extLst>
          </p:cNvPr>
          <p:cNvSpPr txBox="1"/>
          <p:nvPr/>
        </p:nvSpPr>
        <p:spPr>
          <a:xfrm>
            <a:off x="386862" y="269631"/>
            <a:ext cx="3780202" cy="584775"/>
          </a:xfrm>
          <a:prstGeom prst="rect">
            <a:avLst/>
          </a:prstGeom>
          <a:noFill/>
        </p:spPr>
        <p:txBody>
          <a:bodyPr wrap="none" rtlCol="0">
            <a:spAutoFit/>
          </a:bodyPr>
          <a:lstStyle/>
          <a:p>
            <a:r>
              <a:rPr lang="it-IT" sz="3200" b="1" dirty="0">
                <a:solidFill>
                  <a:srgbClr val="C00000"/>
                </a:solidFill>
                <a:latin typeface="Century Gothic" panose="020B0502020202020204" pitchFamily="34" charset="0"/>
              </a:rPr>
              <a:t>Terminologia DNS</a:t>
            </a:r>
          </a:p>
        </p:txBody>
      </p:sp>
    </p:spTree>
    <p:extLst>
      <p:ext uri="{BB962C8B-B14F-4D97-AF65-F5344CB8AC3E}">
        <p14:creationId xmlns:p14="http://schemas.microsoft.com/office/powerpoint/2010/main" val="37729570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sellaDiTesto 2">
            <a:extLst>
              <a:ext uri="{FF2B5EF4-FFF2-40B4-BE49-F238E27FC236}">
                <a16:creationId xmlns:a16="http://schemas.microsoft.com/office/drawing/2014/main" id="{6BBFC715-E10B-AA87-5447-135E2F94CAC3}"/>
              </a:ext>
            </a:extLst>
          </p:cNvPr>
          <p:cNvSpPr txBox="1"/>
          <p:nvPr/>
        </p:nvSpPr>
        <p:spPr>
          <a:xfrm>
            <a:off x="293078" y="1200670"/>
            <a:ext cx="5334000" cy="5262979"/>
          </a:xfrm>
          <a:prstGeom prst="rect">
            <a:avLst/>
          </a:prstGeom>
          <a:noFill/>
        </p:spPr>
        <p:txBody>
          <a:bodyPr wrap="square">
            <a:spAutoFit/>
          </a:bodyPr>
          <a:lstStyle/>
          <a:p>
            <a:pPr algn="just"/>
            <a:r>
              <a:rPr lang="it-IT" sz="2400" b="1" dirty="0"/>
              <a:t>Registro delle risorse</a:t>
            </a:r>
          </a:p>
          <a:p>
            <a:pPr algn="just"/>
            <a:endParaRPr lang="it-IT" sz="2400" dirty="0"/>
          </a:p>
          <a:p>
            <a:pPr algn="just"/>
            <a:r>
              <a:rPr lang="it-IT" sz="2400" dirty="0"/>
              <a:t>Sebbene si pensi che il DNS fornisca solo la mappatura da nome </a:t>
            </a:r>
            <a:r>
              <a:rPr lang="it-IT" sz="2400" dirty="0" err="1"/>
              <a:t>host</a:t>
            </a:r>
            <a:r>
              <a:rPr lang="it-IT" sz="2400" dirty="0"/>
              <a:t> a IP, in realtà ci sono altri tipi di query che possiamo porre a un DNS, e questo evidenzia l'idea che il DNS sia in realtà un database di "record di risorse".</a:t>
            </a:r>
          </a:p>
          <a:p>
            <a:pPr algn="just"/>
            <a:endParaRPr lang="it-IT" sz="2400" dirty="0"/>
          </a:p>
          <a:p>
            <a:pPr algn="just"/>
            <a:r>
              <a:rPr lang="it-IT" sz="2400" dirty="0"/>
              <a:t>Il tipo più comune è l’indirizzo IP (un record "A"), ma esistono anche altri record: NS (</a:t>
            </a:r>
            <a:r>
              <a:rPr lang="it-IT" sz="2400" dirty="0" err="1"/>
              <a:t>nameserver</a:t>
            </a:r>
            <a:r>
              <a:rPr lang="it-IT" sz="2400" dirty="0"/>
              <a:t>), MX (mail </a:t>
            </a:r>
            <a:r>
              <a:rPr lang="it-IT" sz="2400" dirty="0" err="1"/>
              <a:t>exchanger</a:t>
            </a:r>
            <a:r>
              <a:rPr lang="it-IT" sz="2400" dirty="0"/>
              <a:t>), SOA (Start of Authority) e così via.</a:t>
            </a:r>
          </a:p>
        </p:txBody>
      </p:sp>
      <p:sp>
        <p:nvSpPr>
          <p:cNvPr id="4" name="CasellaDiTesto 3">
            <a:extLst>
              <a:ext uri="{FF2B5EF4-FFF2-40B4-BE49-F238E27FC236}">
                <a16:creationId xmlns:a16="http://schemas.microsoft.com/office/drawing/2014/main" id="{D6FAA726-C805-9773-0A5A-96320DFE1DA0}"/>
              </a:ext>
            </a:extLst>
          </p:cNvPr>
          <p:cNvSpPr txBox="1"/>
          <p:nvPr/>
        </p:nvSpPr>
        <p:spPr>
          <a:xfrm>
            <a:off x="386862" y="269631"/>
            <a:ext cx="3780202" cy="584775"/>
          </a:xfrm>
          <a:prstGeom prst="rect">
            <a:avLst/>
          </a:prstGeom>
          <a:noFill/>
        </p:spPr>
        <p:txBody>
          <a:bodyPr wrap="none" rtlCol="0">
            <a:spAutoFit/>
          </a:bodyPr>
          <a:lstStyle/>
          <a:p>
            <a:r>
              <a:rPr lang="it-IT" sz="3200" b="1" dirty="0">
                <a:solidFill>
                  <a:srgbClr val="C00000"/>
                </a:solidFill>
                <a:latin typeface="Century Gothic" panose="020B0502020202020204" pitchFamily="34" charset="0"/>
              </a:rPr>
              <a:t>Terminologia DNS</a:t>
            </a:r>
          </a:p>
        </p:txBody>
      </p:sp>
      <p:pic>
        <p:nvPicPr>
          <p:cNvPr id="6" name="Immagine 5" descr="Immagine che contiene testo&#10;&#10;Descrizione generata automaticamente">
            <a:extLst>
              <a:ext uri="{FF2B5EF4-FFF2-40B4-BE49-F238E27FC236}">
                <a16:creationId xmlns:a16="http://schemas.microsoft.com/office/drawing/2014/main" id="{DE774E02-5593-D386-C3C7-FFCC5784B6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9620" y="1943821"/>
            <a:ext cx="6313087" cy="2897810"/>
          </a:xfrm>
          <a:prstGeom prst="rect">
            <a:avLst/>
          </a:prstGeom>
        </p:spPr>
      </p:pic>
    </p:spTree>
    <p:extLst>
      <p:ext uri="{BB962C8B-B14F-4D97-AF65-F5344CB8AC3E}">
        <p14:creationId xmlns:p14="http://schemas.microsoft.com/office/powerpoint/2010/main" val="4131448244"/>
      </p:ext>
    </p:extLst>
  </p:cSld>
  <p:clrMapOvr>
    <a:masterClrMapping/>
  </p:clrMapOvr>
</p:sld>
</file>

<file path=ppt/theme/theme1.xml><?xml version="1.0" encoding="utf-8"?>
<a:theme xmlns:a="http://schemas.openxmlformats.org/drawingml/2006/main" name="COPERTIN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4000" b="1" dirty="0" smtClean="0">
            <a:solidFill>
              <a:schemeClr val="bg1"/>
            </a:solidFill>
            <a:latin typeface="Century Gothic" panose="020B0502020202020204" pitchFamily="34" charset="0"/>
          </a:defRPr>
        </a:defPPr>
      </a:lstStyle>
    </a:txDef>
  </a:objectDefaults>
  <a:extraClrSchemeLst/>
</a:theme>
</file>

<file path=ppt/theme/theme2.xml><?xml version="1.0" encoding="utf-8"?>
<a:theme xmlns:a="http://schemas.openxmlformats.org/drawingml/2006/main" name="DIAPOSITIV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6016</TotalTime>
  <Words>4794</Words>
  <Application>Microsoft Office PowerPoint</Application>
  <PresentationFormat>Widescreen</PresentationFormat>
  <Paragraphs>455</Paragraphs>
  <Slides>66</Slides>
  <Notes>2</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66</vt:i4>
      </vt:variant>
    </vt:vector>
  </HeadingPairs>
  <TitlesOfParts>
    <vt:vector size="78" baseType="lpstr">
      <vt:lpstr>-apple-system</vt:lpstr>
      <vt:lpstr>Arial</vt:lpstr>
      <vt:lpstr>Calibri</vt:lpstr>
      <vt:lpstr>Cambria Math</vt:lpstr>
      <vt:lpstr>Century Gothic</vt:lpstr>
      <vt:lpstr>OpenSans</vt:lpstr>
      <vt:lpstr>Simplified Arabic Fixed</vt:lpstr>
      <vt:lpstr>Trebuchet MS</vt:lpstr>
      <vt:lpstr>Trebuchet MS,Italic</vt:lpstr>
      <vt:lpstr>Wingdings</vt:lpstr>
      <vt:lpstr>COPERTINA</vt:lpstr>
      <vt:lpstr>DIAPOSITIVE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Esercizio 4 – Ritardi di Trasferimento</vt:lpstr>
      <vt:lpstr>Esercizio 4 – Ritardi di Trasferimento – Soluzione 1/2</vt:lpstr>
      <vt:lpstr>PowerPoint Presentation</vt:lpstr>
      <vt:lpstr>PowerPoint Presentation</vt:lpstr>
      <vt:lpstr>Esercizio 5 – Ritardi di Trasferimento</vt:lpstr>
      <vt:lpstr>Esercizio 5 – Ritardi di Trasferimento – Soluzione 1/2</vt:lpstr>
      <vt:lpstr>PowerPoint Presentation</vt:lpstr>
      <vt:lpstr>PowerPoint Presentation</vt:lpstr>
      <vt:lpstr>Esercizio 6 – Ritardi di Trasferimento</vt:lpstr>
      <vt:lpstr>Esercizio 6 – Ritardi di Trasferimento – soluzione 1/2</vt:lpstr>
      <vt:lpstr>PowerPoint Presentation</vt:lpstr>
      <vt:lpstr>PowerPoint Presentation</vt:lpstr>
      <vt:lpstr>Esercizio 7 – Ritardi di Trasferimento</vt:lpstr>
      <vt:lpstr>Esercizio 7 – Ritardi di Trasferimento – Soluzione 1/5</vt:lpstr>
      <vt:lpstr>Esercizio 7 – Ritardi di Trasferimento – Soluzione 2/5</vt:lpstr>
      <vt:lpstr>Esercizio 7 – Ritardi di Trasferimento – Soluzione 3/5</vt:lpstr>
      <vt:lpstr>Esercizio 7 – Ritardi di Trasferimento – Soluzione 4/5</vt:lpstr>
      <vt:lpstr>Esercizio 7 – Ritardi di Trasferimento – Soluzione 5/5</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Insegnamento  «Social Network Analysis Introduzione»</dc:title>
  <dc:creator>Andrea Piroddi</dc:creator>
  <cp:lastModifiedBy>Azael Garcia Rufer - azael.garciarufer@studio.unibo.it</cp:lastModifiedBy>
  <cp:revision>284</cp:revision>
  <dcterms:created xsi:type="dcterms:W3CDTF">2019-10-13T17:23:19Z</dcterms:created>
  <dcterms:modified xsi:type="dcterms:W3CDTF">2024-03-19T14:14:06Z</dcterms:modified>
</cp:coreProperties>
</file>